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262" r:id="rId3"/>
    <p:sldId id="280" r:id="rId4"/>
    <p:sldId id="263" r:id="rId5"/>
    <p:sldId id="270" r:id="rId6"/>
    <p:sldId id="264" r:id="rId7"/>
    <p:sldId id="271" r:id="rId8"/>
    <p:sldId id="275" r:id="rId9"/>
    <p:sldId id="276" r:id="rId10"/>
    <p:sldId id="278" r:id="rId11"/>
    <p:sldId id="279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gam.by/" TargetMode="External"/><Relationship Id="rId1" Type="http://schemas.openxmlformats.org/officeDocument/2006/relationships/hyperlink" Target="mailto:international_st@bgam.by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gam.by/" TargetMode="External"/><Relationship Id="rId1" Type="http://schemas.openxmlformats.org/officeDocument/2006/relationships/hyperlink" Target="mailto:international_st@bgam.b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E27D6-A7B8-4CBD-9C10-65ED2BFD33C9}" type="doc">
      <dgm:prSet loTypeId="urn:microsoft.com/office/officeart/2005/8/layout/orgChart1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242FD4DB-CA84-48D5-9687-7A83D47C1078}">
      <dgm:prSet phldrT="[Текст]" custT="1"/>
      <dgm:spPr/>
      <dgm:t>
        <a:bodyPr/>
        <a:lstStyle/>
        <a:p>
          <a:r>
            <a:rPr lang="ru-RU" sz="2400" b="0" dirty="0">
              <a:solidFill>
                <a:srgbClr val="C00000"/>
              </a:solidFill>
              <a:latin typeface="Candara Light" panose="020E0502030303020204" pitchFamily="34" charset="0"/>
            </a:rPr>
            <a:t>Фортепианный и композиторско-музыковедческий факультет</a:t>
          </a:r>
        </a:p>
      </dgm:t>
    </dgm:pt>
    <dgm:pt modelId="{9FDDA3A6-7612-484F-B7C2-D57B85760ED0}" type="parTrans" cxnId="{EAC5CA0C-53E8-4341-A938-AD020E4B81DF}">
      <dgm:prSet/>
      <dgm:spPr/>
      <dgm:t>
        <a:bodyPr/>
        <a:lstStyle/>
        <a:p>
          <a:endParaRPr lang="ru-RU"/>
        </a:p>
      </dgm:t>
    </dgm:pt>
    <dgm:pt modelId="{52D7CA98-80C2-432A-98C1-9A00B6B30E4D}" type="sibTrans" cxnId="{EAC5CA0C-53E8-4341-A938-AD020E4B81DF}">
      <dgm:prSet/>
      <dgm:spPr/>
      <dgm:t>
        <a:bodyPr/>
        <a:lstStyle/>
        <a:p>
          <a:endParaRPr lang="ru-RU"/>
        </a:p>
      </dgm:t>
    </dgm:pt>
    <dgm:pt modelId="{56726565-0092-49F9-9243-5611231ED11A}">
      <dgm:prSet phldrT="[Текст]" custT="1"/>
      <dgm:spPr/>
      <dgm:t>
        <a:bodyPr/>
        <a:lstStyle/>
        <a:p>
          <a:r>
            <a:rPr lang="ru-RU" sz="2000" dirty="0">
              <a:solidFill>
                <a:srgbClr val="C00000"/>
              </a:solidFill>
              <a:latin typeface="Candara Light" panose="020E0502030303020204" pitchFamily="34" charset="0"/>
            </a:rPr>
            <a:t>Фортепиано</a:t>
          </a:r>
        </a:p>
      </dgm:t>
    </dgm:pt>
    <dgm:pt modelId="{33E42221-BF98-4B59-B80E-45964198B659}" type="parTrans" cxnId="{0B147E56-EFBC-48EB-A1CF-FA613DFE4C2F}">
      <dgm:prSet/>
      <dgm:spPr/>
      <dgm:t>
        <a:bodyPr/>
        <a:lstStyle/>
        <a:p>
          <a:endParaRPr lang="ru-RU"/>
        </a:p>
      </dgm:t>
    </dgm:pt>
    <dgm:pt modelId="{69E4EF92-0EBC-41DB-BEF2-739C93E95BDF}" type="sibTrans" cxnId="{0B147E56-EFBC-48EB-A1CF-FA613DFE4C2F}">
      <dgm:prSet/>
      <dgm:spPr/>
      <dgm:t>
        <a:bodyPr/>
        <a:lstStyle/>
        <a:p>
          <a:endParaRPr lang="ru-RU"/>
        </a:p>
      </dgm:t>
    </dgm:pt>
    <dgm:pt modelId="{BD0B41E1-0A9E-446A-B1BD-3353B2E4F181}">
      <dgm:prSet phldrT="[Текст]" custT="1"/>
      <dgm:spPr/>
      <dgm:t>
        <a:bodyPr/>
        <a:lstStyle/>
        <a:p>
          <a:r>
            <a:rPr lang="ru-RU" sz="2000" dirty="0">
              <a:solidFill>
                <a:srgbClr val="C00000"/>
              </a:solidFill>
              <a:latin typeface="Candara Light" panose="020E0502030303020204" pitchFamily="34" charset="0"/>
            </a:rPr>
            <a:t>Композиция</a:t>
          </a:r>
        </a:p>
      </dgm:t>
    </dgm:pt>
    <dgm:pt modelId="{FA505499-6235-423B-A154-D8149FB5F60E}" type="parTrans" cxnId="{7ED8FDBE-127D-498D-A3F5-8F11EE8ED001}">
      <dgm:prSet/>
      <dgm:spPr/>
      <dgm:t>
        <a:bodyPr/>
        <a:lstStyle/>
        <a:p>
          <a:endParaRPr lang="ru-RU"/>
        </a:p>
      </dgm:t>
    </dgm:pt>
    <dgm:pt modelId="{C3C32408-5935-4858-914A-85622036594C}" type="sibTrans" cxnId="{7ED8FDBE-127D-498D-A3F5-8F11EE8ED001}">
      <dgm:prSet/>
      <dgm:spPr/>
      <dgm:t>
        <a:bodyPr/>
        <a:lstStyle/>
        <a:p>
          <a:endParaRPr lang="ru-RU"/>
        </a:p>
      </dgm:t>
    </dgm:pt>
    <dgm:pt modelId="{47A0EE54-77A8-433A-9290-4BE68AC7EFCE}">
      <dgm:prSet phldrT="[Текст]" custT="1"/>
      <dgm:spPr/>
      <dgm:t>
        <a:bodyPr/>
        <a:lstStyle/>
        <a:p>
          <a:r>
            <a:rPr lang="ru-RU" sz="2000" dirty="0">
              <a:solidFill>
                <a:srgbClr val="C00000"/>
              </a:solidFill>
              <a:latin typeface="Candara Light" panose="020E0502030303020204" pitchFamily="34" charset="0"/>
            </a:rPr>
            <a:t>Музыковедение</a:t>
          </a:r>
        </a:p>
      </dgm:t>
    </dgm:pt>
    <dgm:pt modelId="{D9AA5C8D-C018-49BB-A19A-61FCDCCB3EE5}" type="parTrans" cxnId="{2C368EB4-BDA3-4E73-8CA5-03FCCE34F39D}">
      <dgm:prSet/>
      <dgm:spPr/>
      <dgm:t>
        <a:bodyPr/>
        <a:lstStyle/>
        <a:p>
          <a:endParaRPr lang="ru-RU"/>
        </a:p>
      </dgm:t>
    </dgm:pt>
    <dgm:pt modelId="{DF85C59D-BFF1-4B5E-A271-98FF90ADD6F8}" type="sibTrans" cxnId="{2C368EB4-BDA3-4E73-8CA5-03FCCE34F39D}">
      <dgm:prSet/>
      <dgm:spPr/>
      <dgm:t>
        <a:bodyPr/>
        <a:lstStyle/>
        <a:p>
          <a:endParaRPr lang="ru-RU"/>
        </a:p>
      </dgm:t>
    </dgm:pt>
    <dgm:pt modelId="{F3AD48A0-4DDC-4007-A239-8C9DE7E08AFC}" type="pres">
      <dgm:prSet presAssocID="{0F7E27D6-A7B8-4CBD-9C10-65ED2BFD33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8A55174-0D65-4111-9A29-ACA3CEF1DF23}" type="pres">
      <dgm:prSet presAssocID="{242FD4DB-CA84-48D5-9687-7A83D47C1078}" presName="hierRoot1" presStyleCnt="0">
        <dgm:presLayoutVars>
          <dgm:hierBranch val="init"/>
        </dgm:presLayoutVars>
      </dgm:prSet>
      <dgm:spPr/>
    </dgm:pt>
    <dgm:pt modelId="{31FC17B5-CFA2-41F0-AEC3-02C9E708DED3}" type="pres">
      <dgm:prSet presAssocID="{242FD4DB-CA84-48D5-9687-7A83D47C1078}" presName="rootComposite1" presStyleCnt="0"/>
      <dgm:spPr/>
    </dgm:pt>
    <dgm:pt modelId="{CA12C053-5578-4B52-83B1-BD20EB4EC901}" type="pres">
      <dgm:prSet presAssocID="{242FD4DB-CA84-48D5-9687-7A83D47C1078}" presName="rootText1" presStyleLbl="node0" presStyleIdx="0" presStyleCnt="1" custScaleX="199411" custScaleY="132566" custLinFactNeighborX="-44209" custLinFactNeighborY="-27781">
        <dgm:presLayoutVars>
          <dgm:chPref val="3"/>
        </dgm:presLayoutVars>
      </dgm:prSet>
      <dgm:spPr/>
    </dgm:pt>
    <dgm:pt modelId="{50D9F329-170E-4F4C-965E-924B95637953}" type="pres">
      <dgm:prSet presAssocID="{242FD4DB-CA84-48D5-9687-7A83D47C1078}" presName="rootConnector1" presStyleLbl="node1" presStyleIdx="0" presStyleCnt="0"/>
      <dgm:spPr/>
    </dgm:pt>
    <dgm:pt modelId="{1F9F1C62-86D2-4013-8E60-D644B1BDBA10}" type="pres">
      <dgm:prSet presAssocID="{242FD4DB-CA84-48D5-9687-7A83D47C1078}" presName="hierChild2" presStyleCnt="0"/>
      <dgm:spPr/>
    </dgm:pt>
    <dgm:pt modelId="{50F40BBA-4B16-4936-AF89-6C81FCEA6134}" type="pres">
      <dgm:prSet presAssocID="{33E42221-BF98-4B59-B80E-45964198B659}" presName="Name37" presStyleLbl="parChTrans1D2" presStyleIdx="0" presStyleCnt="3"/>
      <dgm:spPr/>
    </dgm:pt>
    <dgm:pt modelId="{6E01FDF0-3169-4E69-A5D7-8E48396C32B0}" type="pres">
      <dgm:prSet presAssocID="{56726565-0092-49F9-9243-5611231ED11A}" presName="hierRoot2" presStyleCnt="0">
        <dgm:presLayoutVars>
          <dgm:hierBranch val="init"/>
        </dgm:presLayoutVars>
      </dgm:prSet>
      <dgm:spPr/>
    </dgm:pt>
    <dgm:pt modelId="{55514CB0-3DE0-452A-B05A-A62922713B16}" type="pres">
      <dgm:prSet presAssocID="{56726565-0092-49F9-9243-5611231ED11A}" presName="rootComposite" presStyleCnt="0"/>
      <dgm:spPr/>
    </dgm:pt>
    <dgm:pt modelId="{36B2306A-7D07-4540-A700-C9BD6B2A500F}" type="pres">
      <dgm:prSet presAssocID="{56726565-0092-49F9-9243-5611231ED11A}" presName="rootText" presStyleLbl="node2" presStyleIdx="0" presStyleCnt="3" custLinFactX="100000" custLinFactNeighborX="136328" custLinFactNeighborY="-7884">
        <dgm:presLayoutVars>
          <dgm:chPref val="3"/>
        </dgm:presLayoutVars>
      </dgm:prSet>
      <dgm:spPr/>
    </dgm:pt>
    <dgm:pt modelId="{F7A29B28-72E4-4289-B33E-923A8EE83F9D}" type="pres">
      <dgm:prSet presAssocID="{56726565-0092-49F9-9243-5611231ED11A}" presName="rootConnector" presStyleLbl="node2" presStyleIdx="0" presStyleCnt="3"/>
      <dgm:spPr/>
    </dgm:pt>
    <dgm:pt modelId="{AD361823-31FF-403F-8DA2-1E63CDA5171B}" type="pres">
      <dgm:prSet presAssocID="{56726565-0092-49F9-9243-5611231ED11A}" presName="hierChild4" presStyleCnt="0"/>
      <dgm:spPr/>
    </dgm:pt>
    <dgm:pt modelId="{7EA18445-CE9B-4D65-A762-DF6D68B9291F}" type="pres">
      <dgm:prSet presAssocID="{56726565-0092-49F9-9243-5611231ED11A}" presName="hierChild5" presStyleCnt="0"/>
      <dgm:spPr/>
    </dgm:pt>
    <dgm:pt modelId="{AD99B765-4935-4597-94C6-EF89A968A827}" type="pres">
      <dgm:prSet presAssocID="{FA505499-6235-423B-A154-D8149FB5F60E}" presName="Name37" presStyleLbl="parChTrans1D2" presStyleIdx="1" presStyleCnt="3"/>
      <dgm:spPr/>
    </dgm:pt>
    <dgm:pt modelId="{A752DC85-8CA3-4CC4-81F6-0FE5B5BFC40E}" type="pres">
      <dgm:prSet presAssocID="{BD0B41E1-0A9E-446A-B1BD-3353B2E4F181}" presName="hierRoot2" presStyleCnt="0">
        <dgm:presLayoutVars>
          <dgm:hierBranch val="init"/>
        </dgm:presLayoutVars>
      </dgm:prSet>
      <dgm:spPr/>
    </dgm:pt>
    <dgm:pt modelId="{9474CB84-FDF8-4D37-BDB7-95679A7CD9C7}" type="pres">
      <dgm:prSet presAssocID="{BD0B41E1-0A9E-446A-B1BD-3353B2E4F181}" presName="rootComposite" presStyleCnt="0"/>
      <dgm:spPr/>
    </dgm:pt>
    <dgm:pt modelId="{259A900B-6DDA-4971-858C-209E2A3996D2}" type="pres">
      <dgm:prSet presAssocID="{BD0B41E1-0A9E-446A-B1BD-3353B2E4F181}" presName="rootText" presStyleLbl="node2" presStyleIdx="1" presStyleCnt="3" custLinFactNeighborX="4303" custLinFactNeighborY="-7884">
        <dgm:presLayoutVars>
          <dgm:chPref val="3"/>
        </dgm:presLayoutVars>
      </dgm:prSet>
      <dgm:spPr/>
    </dgm:pt>
    <dgm:pt modelId="{27B76CD8-1D35-4C10-8826-DB0C5F5F1561}" type="pres">
      <dgm:prSet presAssocID="{BD0B41E1-0A9E-446A-B1BD-3353B2E4F181}" presName="rootConnector" presStyleLbl="node2" presStyleIdx="1" presStyleCnt="3"/>
      <dgm:spPr/>
    </dgm:pt>
    <dgm:pt modelId="{9FC8A922-88D8-4332-894D-F829501EEF77}" type="pres">
      <dgm:prSet presAssocID="{BD0B41E1-0A9E-446A-B1BD-3353B2E4F181}" presName="hierChild4" presStyleCnt="0"/>
      <dgm:spPr/>
    </dgm:pt>
    <dgm:pt modelId="{56FF66A8-768D-4191-BB78-1E1F2C73DB28}" type="pres">
      <dgm:prSet presAssocID="{BD0B41E1-0A9E-446A-B1BD-3353B2E4F181}" presName="hierChild5" presStyleCnt="0"/>
      <dgm:spPr/>
    </dgm:pt>
    <dgm:pt modelId="{A19FE496-CA80-437D-BC82-A79EF3AEA11F}" type="pres">
      <dgm:prSet presAssocID="{D9AA5C8D-C018-49BB-A19A-61FCDCCB3EE5}" presName="Name37" presStyleLbl="parChTrans1D2" presStyleIdx="2" presStyleCnt="3"/>
      <dgm:spPr/>
    </dgm:pt>
    <dgm:pt modelId="{0CC1C03D-1CB4-4441-A782-9DDF83DF5224}" type="pres">
      <dgm:prSet presAssocID="{47A0EE54-77A8-433A-9290-4BE68AC7EFCE}" presName="hierRoot2" presStyleCnt="0">
        <dgm:presLayoutVars>
          <dgm:hierBranch val="init"/>
        </dgm:presLayoutVars>
      </dgm:prSet>
      <dgm:spPr/>
    </dgm:pt>
    <dgm:pt modelId="{FF6D07DE-D826-4BE8-B216-A59951023550}" type="pres">
      <dgm:prSet presAssocID="{47A0EE54-77A8-433A-9290-4BE68AC7EFCE}" presName="rootComposite" presStyleCnt="0"/>
      <dgm:spPr/>
    </dgm:pt>
    <dgm:pt modelId="{35106A9E-4ED5-416F-8BD6-54F56B405CE7}" type="pres">
      <dgm:prSet presAssocID="{47A0EE54-77A8-433A-9290-4BE68AC7EFCE}" presName="rootText" presStyleLbl="node2" presStyleIdx="2" presStyleCnt="3" custLinFactX="-100000" custLinFactNeighborX="-127251" custLinFactNeighborY="-7884">
        <dgm:presLayoutVars>
          <dgm:chPref val="3"/>
        </dgm:presLayoutVars>
      </dgm:prSet>
      <dgm:spPr/>
    </dgm:pt>
    <dgm:pt modelId="{398000DB-F62A-46DC-82AB-19459696C320}" type="pres">
      <dgm:prSet presAssocID="{47A0EE54-77A8-433A-9290-4BE68AC7EFCE}" presName="rootConnector" presStyleLbl="node2" presStyleIdx="2" presStyleCnt="3"/>
      <dgm:spPr/>
    </dgm:pt>
    <dgm:pt modelId="{A7F3BC1C-DA30-49AF-BEA9-F0A53C130C18}" type="pres">
      <dgm:prSet presAssocID="{47A0EE54-77A8-433A-9290-4BE68AC7EFCE}" presName="hierChild4" presStyleCnt="0"/>
      <dgm:spPr/>
    </dgm:pt>
    <dgm:pt modelId="{26777C88-DA01-49A3-9CEF-DAFFAB9237E1}" type="pres">
      <dgm:prSet presAssocID="{47A0EE54-77A8-433A-9290-4BE68AC7EFCE}" presName="hierChild5" presStyleCnt="0"/>
      <dgm:spPr/>
    </dgm:pt>
    <dgm:pt modelId="{29CD0DAC-19E7-4642-8142-6B76D4D55DDB}" type="pres">
      <dgm:prSet presAssocID="{242FD4DB-CA84-48D5-9687-7A83D47C1078}" presName="hierChild3" presStyleCnt="0"/>
      <dgm:spPr/>
    </dgm:pt>
  </dgm:ptLst>
  <dgm:cxnLst>
    <dgm:cxn modelId="{EAC5CA0C-53E8-4341-A938-AD020E4B81DF}" srcId="{0F7E27D6-A7B8-4CBD-9C10-65ED2BFD33C9}" destId="{242FD4DB-CA84-48D5-9687-7A83D47C1078}" srcOrd="0" destOrd="0" parTransId="{9FDDA3A6-7612-484F-B7C2-D57B85760ED0}" sibTransId="{52D7CA98-80C2-432A-98C1-9A00B6B30E4D}"/>
    <dgm:cxn modelId="{61D04316-048B-4C02-A5BC-B4B09BD43A93}" type="presOf" srcId="{47A0EE54-77A8-433A-9290-4BE68AC7EFCE}" destId="{35106A9E-4ED5-416F-8BD6-54F56B405CE7}" srcOrd="0" destOrd="0" presId="urn:microsoft.com/office/officeart/2005/8/layout/orgChart1"/>
    <dgm:cxn modelId="{21C3B426-FA78-4490-8CFB-36B42483136C}" type="presOf" srcId="{47A0EE54-77A8-433A-9290-4BE68AC7EFCE}" destId="{398000DB-F62A-46DC-82AB-19459696C320}" srcOrd="1" destOrd="0" presId="urn:microsoft.com/office/officeart/2005/8/layout/orgChart1"/>
    <dgm:cxn modelId="{2E8F6431-1444-4113-99A0-047A38C7BFA8}" type="presOf" srcId="{56726565-0092-49F9-9243-5611231ED11A}" destId="{36B2306A-7D07-4540-A700-C9BD6B2A500F}" srcOrd="0" destOrd="0" presId="urn:microsoft.com/office/officeart/2005/8/layout/orgChart1"/>
    <dgm:cxn modelId="{623E353D-690A-48D4-8572-9ED26F009CBE}" type="presOf" srcId="{BD0B41E1-0A9E-446A-B1BD-3353B2E4F181}" destId="{259A900B-6DDA-4971-858C-209E2A3996D2}" srcOrd="0" destOrd="0" presId="urn:microsoft.com/office/officeart/2005/8/layout/orgChart1"/>
    <dgm:cxn modelId="{0A46C447-E8D5-49BC-B2FE-5E2D359A80E9}" type="presOf" srcId="{242FD4DB-CA84-48D5-9687-7A83D47C1078}" destId="{50D9F329-170E-4F4C-965E-924B95637953}" srcOrd="1" destOrd="0" presId="urn:microsoft.com/office/officeart/2005/8/layout/orgChart1"/>
    <dgm:cxn modelId="{6EE5F84C-C658-4AA0-B87C-8A8484F503CB}" type="presOf" srcId="{FA505499-6235-423B-A154-D8149FB5F60E}" destId="{AD99B765-4935-4597-94C6-EF89A968A827}" srcOrd="0" destOrd="0" presId="urn:microsoft.com/office/officeart/2005/8/layout/orgChart1"/>
    <dgm:cxn modelId="{0B147E56-EFBC-48EB-A1CF-FA613DFE4C2F}" srcId="{242FD4DB-CA84-48D5-9687-7A83D47C1078}" destId="{56726565-0092-49F9-9243-5611231ED11A}" srcOrd="0" destOrd="0" parTransId="{33E42221-BF98-4B59-B80E-45964198B659}" sibTransId="{69E4EF92-0EBC-41DB-BEF2-739C93E95BDF}"/>
    <dgm:cxn modelId="{07D250A8-A814-4191-B65E-5F60748B0175}" type="presOf" srcId="{BD0B41E1-0A9E-446A-B1BD-3353B2E4F181}" destId="{27B76CD8-1D35-4C10-8826-DB0C5F5F1561}" srcOrd="1" destOrd="0" presId="urn:microsoft.com/office/officeart/2005/8/layout/orgChart1"/>
    <dgm:cxn modelId="{2C368EB4-BDA3-4E73-8CA5-03FCCE34F39D}" srcId="{242FD4DB-CA84-48D5-9687-7A83D47C1078}" destId="{47A0EE54-77A8-433A-9290-4BE68AC7EFCE}" srcOrd="2" destOrd="0" parTransId="{D9AA5C8D-C018-49BB-A19A-61FCDCCB3EE5}" sibTransId="{DF85C59D-BFF1-4B5E-A271-98FF90ADD6F8}"/>
    <dgm:cxn modelId="{7ED8FDBE-127D-498D-A3F5-8F11EE8ED001}" srcId="{242FD4DB-CA84-48D5-9687-7A83D47C1078}" destId="{BD0B41E1-0A9E-446A-B1BD-3353B2E4F181}" srcOrd="1" destOrd="0" parTransId="{FA505499-6235-423B-A154-D8149FB5F60E}" sibTransId="{C3C32408-5935-4858-914A-85622036594C}"/>
    <dgm:cxn modelId="{6652C4C2-6F3F-482B-ABFC-D17C96ACE185}" type="presOf" srcId="{D9AA5C8D-C018-49BB-A19A-61FCDCCB3EE5}" destId="{A19FE496-CA80-437D-BC82-A79EF3AEA11F}" srcOrd="0" destOrd="0" presId="urn:microsoft.com/office/officeart/2005/8/layout/orgChart1"/>
    <dgm:cxn modelId="{5B2F17D3-008D-43C9-B72F-7351D940D4DE}" type="presOf" srcId="{242FD4DB-CA84-48D5-9687-7A83D47C1078}" destId="{CA12C053-5578-4B52-83B1-BD20EB4EC901}" srcOrd="0" destOrd="0" presId="urn:microsoft.com/office/officeart/2005/8/layout/orgChart1"/>
    <dgm:cxn modelId="{FF74C3E6-4A3F-42FA-9C6A-B4837217642A}" type="presOf" srcId="{0F7E27D6-A7B8-4CBD-9C10-65ED2BFD33C9}" destId="{F3AD48A0-4DDC-4007-A239-8C9DE7E08AFC}" srcOrd="0" destOrd="0" presId="urn:microsoft.com/office/officeart/2005/8/layout/orgChart1"/>
    <dgm:cxn modelId="{D9045AE9-70C1-45DD-9E99-0CC3EEABB148}" type="presOf" srcId="{56726565-0092-49F9-9243-5611231ED11A}" destId="{F7A29B28-72E4-4289-B33E-923A8EE83F9D}" srcOrd="1" destOrd="0" presId="urn:microsoft.com/office/officeart/2005/8/layout/orgChart1"/>
    <dgm:cxn modelId="{137164F7-A791-412F-8B70-754BA5E7931A}" type="presOf" srcId="{33E42221-BF98-4B59-B80E-45964198B659}" destId="{50F40BBA-4B16-4936-AF89-6C81FCEA6134}" srcOrd="0" destOrd="0" presId="urn:microsoft.com/office/officeart/2005/8/layout/orgChart1"/>
    <dgm:cxn modelId="{9AADE3CE-1014-45CA-9D07-9765A8664584}" type="presParOf" srcId="{F3AD48A0-4DDC-4007-A239-8C9DE7E08AFC}" destId="{E8A55174-0D65-4111-9A29-ACA3CEF1DF23}" srcOrd="0" destOrd="0" presId="urn:microsoft.com/office/officeart/2005/8/layout/orgChart1"/>
    <dgm:cxn modelId="{EBF5EB89-2016-4AC6-ACD7-F6214111386A}" type="presParOf" srcId="{E8A55174-0D65-4111-9A29-ACA3CEF1DF23}" destId="{31FC17B5-CFA2-41F0-AEC3-02C9E708DED3}" srcOrd="0" destOrd="0" presId="urn:microsoft.com/office/officeart/2005/8/layout/orgChart1"/>
    <dgm:cxn modelId="{DF2D9ADC-7C09-4D7A-AEC0-29F892370E05}" type="presParOf" srcId="{31FC17B5-CFA2-41F0-AEC3-02C9E708DED3}" destId="{CA12C053-5578-4B52-83B1-BD20EB4EC901}" srcOrd="0" destOrd="0" presId="urn:microsoft.com/office/officeart/2005/8/layout/orgChart1"/>
    <dgm:cxn modelId="{BC63E88B-78D0-47C4-9108-A68A2BCED73A}" type="presParOf" srcId="{31FC17B5-CFA2-41F0-AEC3-02C9E708DED3}" destId="{50D9F329-170E-4F4C-965E-924B95637953}" srcOrd="1" destOrd="0" presId="urn:microsoft.com/office/officeart/2005/8/layout/orgChart1"/>
    <dgm:cxn modelId="{877ECDD4-6C7B-439E-96B3-5E00609ABB2B}" type="presParOf" srcId="{E8A55174-0D65-4111-9A29-ACA3CEF1DF23}" destId="{1F9F1C62-86D2-4013-8E60-D644B1BDBA10}" srcOrd="1" destOrd="0" presId="urn:microsoft.com/office/officeart/2005/8/layout/orgChart1"/>
    <dgm:cxn modelId="{82C33012-D86C-4CA1-ACA5-CE6C28666BF5}" type="presParOf" srcId="{1F9F1C62-86D2-4013-8E60-D644B1BDBA10}" destId="{50F40BBA-4B16-4936-AF89-6C81FCEA6134}" srcOrd="0" destOrd="0" presId="urn:microsoft.com/office/officeart/2005/8/layout/orgChart1"/>
    <dgm:cxn modelId="{6AEB66FA-A482-4AD1-BEAE-AC244A039A66}" type="presParOf" srcId="{1F9F1C62-86D2-4013-8E60-D644B1BDBA10}" destId="{6E01FDF0-3169-4E69-A5D7-8E48396C32B0}" srcOrd="1" destOrd="0" presId="urn:microsoft.com/office/officeart/2005/8/layout/orgChart1"/>
    <dgm:cxn modelId="{0DE70D7F-DB34-45A8-819F-B9828CB5EE31}" type="presParOf" srcId="{6E01FDF0-3169-4E69-A5D7-8E48396C32B0}" destId="{55514CB0-3DE0-452A-B05A-A62922713B16}" srcOrd="0" destOrd="0" presId="urn:microsoft.com/office/officeart/2005/8/layout/orgChart1"/>
    <dgm:cxn modelId="{D569EAA3-4EFF-4D9A-876F-DBEA1BD1EC7D}" type="presParOf" srcId="{55514CB0-3DE0-452A-B05A-A62922713B16}" destId="{36B2306A-7D07-4540-A700-C9BD6B2A500F}" srcOrd="0" destOrd="0" presId="urn:microsoft.com/office/officeart/2005/8/layout/orgChart1"/>
    <dgm:cxn modelId="{A074B1B4-FACA-463A-9AF5-CB417D48482F}" type="presParOf" srcId="{55514CB0-3DE0-452A-B05A-A62922713B16}" destId="{F7A29B28-72E4-4289-B33E-923A8EE83F9D}" srcOrd="1" destOrd="0" presId="urn:microsoft.com/office/officeart/2005/8/layout/orgChart1"/>
    <dgm:cxn modelId="{E06F9660-2A0F-48AC-9855-15CDBEBD5678}" type="presParOf" srcId="{6E01FDF0-3169-4E69-A5D7-8E48396C32B0}" destId="{AD361823-31FF-403F-8DA2-1E63CDA5171B}" srcOrd="1" destOrd="0" presId="urn:microsoft.com/office/officeart/2005/8/layout/orgChart1"/>
    <dgm:cxn modelId="{BC8F358D-4879-460F-8DD0-740741B4227B}" type="presParOf" srcId="{6E01FDF0-3169-4E69-A5D7-8E48396C32B0}" destId="{7EA18445-CE9B-4D65-A762-DF6D68B9291F}" srcOrd="2" destOrd="0" presId="urn:microsoft.com/office/officeart/2005/8/layout/orgChart1"/>
    <dgm:cxn modelId="{2CFB6F6C-BB3C-4624-A647-CF5C051150F4}" type="presParOf" srcId="{1F9F1C62-86D2-4013-8E60-D644B1BDBA10}" destId="{AD99B765-4935-4597-94C6-EF89A968A827}" srcOrd="2" destOrd="0" presId="urn:microsoft.com/office/officeart/2005/8/layout/orgChart1"/>
    <dgm:cxn modelId="{2D4C6C74-987E-48A0-9D9E-7FEE9BC82DF4}" type="presParOf" srcId="{1F9F1C62-86D2-4013-8E60-D644B1BDBA10}" destId="{A752DC85-8CA3-4CC4-81F6-0FE5B5BFC40E}" srcOrd="3" destOrd="0" presId="urn:microsoft.com/office/officeart/2005/8/layout/orgChart1"/>
    <dgm:cxn modelId="{635565E7-B3F8-4E81-9147-4FF82E63F52E}" type="presParOf" srcId="{A752DC85-8CA3-4CC4-81F6-0FE5B5BFC40E}" destId="{9474CB84-FDF8-4D37-BDB7-95679A7CD9C7}" srcOrd="0" destOrd="0" presId="urn:microsoft.com/office/officeart/2005/8/layout/orgChart1"/>
    <dgm:cxn modelId="{0A56EEDD-EBA4-43AC-995D-19CE9E610C0C}" type="presParOf" srcId="{9474CB84-FDF8-4D37-BDB7-95679A7CD9C7}" destId="{259A900B-6DDA-4971-858C-209E2A3996D2}" srcOrd="0" destOrd="0" presId="urn:microsoft.com/office/officeart/2005/8/layout/orgChart1"/>
    <dgm:cxn modelId="{01B5C1AA-4EDA-4C97-812F-6DB7F45E5DA3}" type="presParOf" srcId="{9474CB84-FDF8-4D37-BDB7-95679A7CD9C7}" destId="{27B76CD8-1D35-4C10-8826-DB0C5F5F1561}" srcOrd="1" destOrd="0" presId="urn:microsoft.com/office/officeart/2005/8/layout/orgChart1"/>
    <dgm:cxn modelId="{0E367766-E5F3-4F55-9709-C845C878D8F4}" type="presParOf" srcId="{A752DC85-8CA3-4CC4-81F6-0FE5B5BFC40E}" destId="{9FC8A922-88D8-4332-894D-F829501EEF77}" srcOrd="1" destOrd="0" presId="urn:microsoft.com/office/officeart/2005/8/layout/orgChart1"/>
    <dgm:cxn modelId="{4C2C6934-D60F-4154-A46E-CE69FD575946}" type="presParOf" srcId="{A752DC85-8CA3-4CC4-81F6-0FE5B5BFC40E}" destId="{56FF66A8-768D-4191-BB78-1E1F2C73DB28}" srcOrd="2" destOrd="0" presId="urn:microsoft.com/office/officeart/2005/8/layout/orgChart1"/>
    <dgm:cxn modelId="{0EA80765-F389-4BFB-A651-A8B7697F509B}" type="presParOf" srcId="{1F9F1C62-86D2-4013-8E60-D644B1BDBA10}" destId="{A19FE496-CA80-437D-BC82-A79EF3AEA11F}" srcOrd="4" destOrd="0" presId="urn:microsoft.com/office/officeart/2005/8/layout/orgChart1"/>
    <dgm:cxn modelId="{EDEA898E-27DA-41FE-9229-7467584C2808}" type="presParOf" srcId="{1F9F1C62-86D2-4013-8E60-D644B1BDBA10}" destId="{0CC1C03D-1CB4-4441-A782-9DDF83DF5224}" srcOrd="5" destOrd="0" presId="urn:microsoft.com/office/officeart/2005/8/layout/orgChart1"/>
    <dgm:cxn modelId="{238C87CB-A44E-4EDA-A307-6D4B7861A195}" type="presParOf" srcId="{0CC1C03D-1CB4-4441-A782-9DDF83DF5224}" destId="{FF6D07DE-D826-4BE8-B216-A59951023550}" srcOrd="0" destOrd="0" presId="urn:microsoft.com/office/officeart/2005/8/layout/orgChart1"/>
    <dgm:cxn modelId="{8DCDA928-0D35-45C8-9622-71FEEA257E6F}" type="presParOf" srcId="{FF6D07DE-D826-4BE8-B216-A59951023550}" destId="{35106A9E-4ED5-416F-8BD6-54F56B405CE7}" srcOrd="0" destOrd="0" presId="urn:microsoft.com/office/officeart/2005/8/layout/orgChart1"/>
    <dgm:cxn modelId="{AF802C52-97E8-47B8-925B-CFBD88C0C4B3}" type="presParOf" srcId="{FF6D07DE-D826-4BE8-B216-A59951023550}" destId="{398000DB-F62A-46DC-82AB-19459696C320}" srcOrd="1" destOrd="0" presId="urn:microsoft.com/office/officeart/2005/8/layout/orgChart1"/>
    <dgm:cxn modelId="{776DF35B-2E93-43FF-93F9-C4DC71FE69C2}" type="presParOf" srcId="{0CC1C03D-1CB4-4441-A782-9DDF83DF5224}" destId="{A7F3BC1C-DA30-49AF-BEA9-F0A53C130C18}" srcOrd="1" destOrd="0" presId="urn:microsoft.com/office/officeart/2005/8/layout/orgChart1"/>
    <dgm:cxn modelId="{0706321B-28B1-431A-8344-1489C8FA9A67}" type="presParOf" srcId="{0CC1C03D-1CB4-4441-A782-9DDF83DF5224}" destId="{26777C88-DA01-49A3-9CEF-DAFFAB9237E1}" srcOrd="2" destOrd="0" presId="urn:microsoft.com/office/officeart/2005/8/layout/orgChart1"/>
    <dgm:cxn modelId="{D8B01F71-555D-4790-8303-EE713AFC1114}" type="presParOf" srcId="{E8A55174-0D65-4111-9A29-ACA3CEF1DF23}" destId="{29CD0DAC-19E7-4642-8142-6B76D4D55D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E27D6-A7B8-4CBD-9C10-65ED2BFD33C9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42FD4DB-CA84-48D5-9687-7A83D47C1078}">
      <dgm:prSet phldrT="[Текст]" custT="1"/>
      <dgm:spPr/>
      <dgm:t>
        <a:bodyPr/>
        <a:lstStyle/>
        <a:p>
          <a:r>
            <a:rPr lang="ru-RU" sz="2200" b="1" dirty="0">
              <a:solidFill>
                <a:srgbClr val="C00000"/>
              </a:solidFill>
              <a:latin typeface="Candara Light" panose="020E0502030303020204" pitchFamily="34" charset="0"/>
            </a:rPr>
            <a:t>Вокально-хоровой факультет</a:t>
          </a:r>
          <a:endParaRPr lang="ru-RU" sz="2200" dirty="0">
            <a:solidFill>
              <a:srgbClr val="C00000"/>
            </a:solidFill>
            <a:latin typeface="Candara Light" panose="020E0502030303020204" pitchFamily="34" charset="0"/>
          </a:endParaRPr>
        </a:p>
      </dgm:t>
    </dgm:pt>
    <dgm:pt modelId="{9FDDA3A6-7612-484F-B7C2-D57B85760ED0}" type="parTrans" cxnId="{EAC5CA0C-53E8-4341-A938-AD020E4B81DF}">
      <dgm:prSet/>
      <dgm:spPr/>
      <dgm:t>
        <a:bodyPr/>
        <a:lstStyle/>
        <a:p>
          <a:endParaRPr lang="ru-RU"/>
        </a:p>
      </dgm:t>
    </dgm:pt>
    <dgm:pt modelId="{52D7CA98-80C2-432A-98C1-9A00B6B30E4D}" type="sibTrans" cxnId="{EAC5CA0C-53E8-4341-A938-AD020E4B81DF}">
      <dgm:prSet/>
      <dgm:spPr/>
      <dgm:t>
        <a:bodyPr/>
        <a:lstStyle/>
        <a:p>
          <a:endParaRPr lang="ru-RU"/>
        </a:p>
      </dgm:t>
    </dgm:pt>
    <dgm:pt modelId="{AF5CD1EC-000E-4F7F-B5A7-2A599B4760A6}">
      <dgm:prSet/>
      <dgm:spPr/>
      <dgm:t>
        <a:bodyPr/>
        <a:lstStyle/>
        <a:p>
          <a:r>
            <a:rPr lang="ru-RU" dirty="0">
              <a:solidFill>
                <a:srgbClr val="C00000"/>
              </a:solidFill>
              <a:latin typeface="Candara Light" panose="020E0502030303020204" pitchFamily="34" charset="0"/>
            </a:rPr>
            <a:t>Хореографическое искусство</a:t>
          </a:r>
        </a:p>
      </dgm:t>
    </dgm:pt>
    <dgm:pt modelId="{526A01E8-6391-4B5A-8C90-5953857DF520}" type="parTrans" cxnId="{189A2C4D-5778-4B3D-8D99-F4AC89A9E4F6}">
      <dgm:prSet/>
      <dgm:spPr/>
      <dgm:t>
        <a:bodyPr/>
        <a:lstStyle/>
        <a:p>
          <a:endParaRPr lang="ru-RU"/>
        </a:p>
      </dgm:t>
    </dgm:pt>
    <dgm:pt modelId="{3CEBFA17-BAE7-4FD2-A185-13EE305F6CA5}" type="sibTrans" cxnId="{189A2C4D-5778-4B3D-8D99-F4AC89A9E4F6}">
      <dgm:prSet/>
      <dgm:spPr/>
      <dgm:t>
        <a:bodyPr/>
        <a:lstStyle/>
        <a:p>
          <a:endParaRPr lang="ru-RU"/>
        </a:p>
      </dgm:t>
    </dgm:pt>
    <dgm:pt modelId="{E5BAF250-E3E6-41FC-9683-43718E5D6965}">
      <dgm:prSet/>
      <dgm:spPr/>
      <dgm:t>
        <a:bodyPr/>
        <a:lstStyle/>
        <a:p>
          <a:r>
            <a:rPr lang="ru-RU" dirty="0">
              <a:solidFill>
                <a:srgbClr val="C00000"/>
              </a:solidFill>
              <a:latin typeface="Candara Light" panose="020E0502030303020204" pitchFamily="34" charset="0"/>
            </a:rPr>
            <a:t>Дирижирование</a:t>
          </a:r>
        </a:p>
      </dgm:t>
    </dgm:pt>
    <dgm:pt modelId="{489F611C-74FB-4065-8525-41F4B63D9646}" type="parTrans" cxnId="{D3195D31-2296-4184-99DC-66810049EE04}">
      <dgm:prSet/>
      <dgm:spPr/>
      <dgm:t>
        <a:bodyPr/>
        <a:lstStyle/>
        <a:p>
          <a:endParaRPr lang="ru-RU"/>
        </a:p>
      </dgm:t>
    </dgm:pt>
    <dgm:pt modelId="{F814619E-4995-40B9-9676-B20E5A377353}" type="sibTrans" cxnId="{D3195D31-2296-4184-99DC-66810049EE04}">
      <dgm:prSet/>
      <dgm:spPr/>
      <dgm:t>
        <a:bodyPr/>
        <a:lstStyle/>
        <a:p>
          <a:endParaRPr lang="ru-RU"/>
        </a:p>
      </dgm:t>
    </dgm:pt>
    <dgm:pt modelId="{CBB93E21-E021-40D7-9C86-EFE72475BA5E}">
      <dgm:prSet/>
      <dgm:spPr/>
      <dgm:t>
        <a:bodyPr/>
        <a:lstStyle/>
        <a:p>
          <a:r>
            <a:rPr lang="ru-RU" dirty="0">
              <a:solidFill>
                <a:srgbClr val="C00000"/>
              </a:solidFill>
              <a:latin typeface="Candara Light" panose="020E0502030303020204" pitchFamily="34" charset="0"/>
            </a:rPr>
            <a:t>Вокальное искусство</a:t>
          </a:r>
        </a:p>
      </dgm:t>
    </dgm:pt>
    <dgm:pt modelId="{C109377C-2A89-4F01-B927-E53E309B1A42}" type="parTrans" cxnId="{1344B7AF-D50F-4715-AF2D-9FCC73B3AC00}">
      <dgm:prSet/>
      <dgm:spPr/>
      <dgm:t>
        <a:bodyPr/>
        <a:lstStyle/>
        <a:p>
          <a:endParaRPr lang="ru-RU"/>
        </a:p>
      </dgm:t>
    </dgm:pt>
    <dgm:pt modelId="{9FF387E5-804B-4994-8BB2-05439F8B5FBB}" type="sibTrans" cxnId="{1344B7AF-D50F-4715-AF2D-9FCC73B3AC00}">
      <dgm:prSet/>
      <dgm:spPr/>
      <dgm:t>
        <a:bodyPr/>
        <a:lstStyle/>
        <a:p>
          <a:endParaRPr lang="ru-RU"/>
        </a:p>
      </dgm:t>
    </dgm:pt>
    <dgm:pt modelId="{8C78C3EB-F45C-4A5D-90D0-6E9D175D87AF}">
      <dgm:prSet/>
      <dgm:spPr/>
      <dgm:t>
        <a:bodyPr/>
        <a:lstStyle/>
        <a:p>
          <a:r>
            <a:rPr lang="ru-RU" dirty="0">
              <a:solidFill>
                <a:srgbClr val="C00000"/>
              </a:solidFill>
              <a:latin typeface="Candara Light" panose="020E0502030303020204" pitchFamily="34" charset="0"/>
            </a:rPr>
            <a:t>Режиссура театра</a:t>
          </a:r>
        </a:p>
      </dgm:t>
    </dgm:pt>
    <dgm:pt modelId="{31140FC8-503E-47DF-8C33-1DBB2B25DDF8}" type="parTrans" cxnId="{5751D475-DD7E-435A-A319-8A580AD0173B}">
      <dgm:prSet/>
      <dgm:spPr/>
      <dgm:t>
        <a:bodyPr/>
        <a:lstStyle/>
        <a:p>
          <a:endParaRPr lang="ru-RU"/>
        </a:p>
      </dgm:t>
    </dgm:pt>
    <dgm:pt modelId="{358C5C34-78AB-4847-8F84-B3241C407CD7}" type="sibTrans" cxnId="{5751D475-DD7E-435A-A319-8A580AD0173B}">
      <dgm:prSet/>
      <dgm:spPr/>
      <dgm:t>
        <a:bodyPr/>
        <a:lstStyle/>
        <a:p>
          <a:endParaRPr lang="ru-RU"/>
        </a:p>
      </dgm:t>
    </dgm:pt>
    <dgm:pt modelId="{F3AD48A0-4DDC-4007-A239-8C9DE7E08AFC}" type="pres">
      <dgm:prSet presAssocID="{0F7E27D6-A7B8-4CBD-9C10-65ED2BFD33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8A55174-0D65-4111-9A29-ACA3CEF1DF23}" type="pres">
      <dgm:prSet presAssocID="{242FD4DB-CA84-48D5-9687-7A83D47C1078}" presName="hierRoot1" presStyleCnt="0">
        <dgm:presLayoutVars>
          <dgm:hierBranch val="init"/>
        </dgm:presLayoutVars>
      </dgm:prSet>
      <dgm:spPr/>
    </dgm:pt>
    <dgm:pt modelId="{31FC17B5-CFA2-41F0-AEC3-02C9E708DED3}" type="pres">
      <dgm:prSet presAssocID="{242FD4DB-CA84-48D5-9687-7A83D47C1078}" presName="rootComposite1" presStyleCnt="0"/>
      <dgm:spPr/>
    </dgm:pt>
    <dgm:pt modelId="{CA12C053-5578-4B52-83B1-BD20EB4EC901}" type="pres">
      <dgm:prSet presAssocID="{242FD4DB-CA84-48D5-9687-7A83D47C1078}" presName="rootText1" presStyleLbl="node0" presStyleIdx="0" presStyleCnt="1" custScaleX="172222" custScaleY="166405" custLinFactX="10498" custLinFactNeighborX="100000" custLinFactNeighborY="-78540">
        <dgm:presLayoutVars>
          <dgm:chPref val="3"/>
        </dgm:presLayoutVars>
      </dgm:prSet>
      <dgm:spPr/>
    </dgm:pt>
    <dgm:pt modelId="{50D9F329-170E-4F4C-965E-924B95637953}" type="pres">
      <dgm:prSet presAssocID="{242FD4DB-CA84-48D5-9687-7A83D47C1078}" presName="rootConnector1" presStyleLbl="node1" presStyleIdx="0" presStyleCnt="0"/>
      <dgm:spPr/>
    </dgm:pt>
    <dgm:pt modelId="{1F9F1C62-86D2-4013-8E60-D644B1BDBA10}" type="pres">
      <dgm:prSet presAssocID="{242FD4DB-CA84-48D5-9687-7A83D47C1078}" presName="hierChild2" presStyleCnt="0"/>
      <dgm:spPr/>
    </dgm:pt>
    <dgm:pt modelId="{C086166D-D551-40B8-95E8-F86747391A96}" type="pres">
      <dgm:prSet presAssocID="{489F611C-74FB-4065-8525-41F4B63D9646}" presName="Name37" presStyleLbl="parChTrans1D2" presStyleIdx="0" presStyleCnt="4"/>
      <dgm:spPr/>
    </dgm:pt>
    <dgm:pt modelId="{8704E32C-7FBA-479C-9354-A3DA0638BF35}" type="pres">
      <dgm:prSet presAssocID="{E5BAF250-E3E6-41FC-9683-43718E5D6965}" presName="hierRoot2" presStyleCnt="0">
        <dgm:presLayoutVars>
          <dgm:hierBranch val="init"/>
        </dgm:presLayoutVars>
      </dgm:prSet>
      <dgm:spPr/>
    </dgm:pt>
    <dgm:pt modelId="{73DB99E3-8F26-4FF7-8BE1-23789E9661FB}" type="pres">
      <dgm:prSet presAssocID="{E5BAF250-E3E6-41FC-9683-43718E5D6965}" presName="rootComposite" presStyleCnt="0"/>
      <dgm:spPr/>
    </dgm:pt>
    <dgm:pt modelId="{3E420D98-0386-4428-AAB6-33CAD38340B4}" type="pres">
      <dgm:prSet presAssocID="{E5BAF250-E3E6-41FC-9683-43718E5D6965}" presName="rootText" presStyleLbl="node2" presStyleIdx="0" presStyleCnt="4" custLinFactX="100000" custLinFactNeighborX="139956" custLinFactNeighborY="-1714">
        <dgm:presLayoutVars>
          <dgm:chPref val="3"/>
        </dgm:presLayoutVars>
      </dgm:prSet>
      <dgm:spPr/>
    </dgm:pt>
    <dgm:pt modelId="{22DD1A38-0DEC-4839-A6E0-30B5C77D5C83}" type="pres">
      <dgm:prSet presAssocID="{E5BAF250-E3E6-41FC-9683-43718E5D6965}" presName="rootConnector" presStyleLbl="node2" presStyleIdx="0" presStyleCnt="4"/>
      <dgm:spPr/>
    </dgm:pt>
    <dgm:pt modelId="{01CF01AE-64B9-4248-BFF6-2FCF2C431C53}" type="pres">
      <dgm:prSet presAssocID="{E5BAF250-E3E6-41FC-9683-43718E5D6965}" presName="hierChild4" presStyleCnt="0"/>
      <dgm:spPr/>
    </dgm:pt>
    <dgm:pt modelId="{844AD214-9355-4EBD-BB38-41D916757BCF}" type="pres">
      <dgm:prSet presAssocID="{E5BAF250-E3E6-41FC-9683-43718E5D6965}" presName="hierChild5" presStyleCnt="0"/>
      <dgm:spPr/>
    </dgm:pt>
    <dgm:pt modelId="{5527F816-E36B-4600-9121-DA51C7A8178A}" type="pres">
      <dgm:prSet presAssocID="{526A01E8-6391-4B5A-8C90-5953857DF520}" presName="Name37" presStyleLbl="parChTrans1D2" presStyleIdx="1" presStyleCnt="4"/>
      <dgm:spPr/>
    </dgm:pt>
    <dgm:pt modelId="{84124881-0E8B-487F-8660-91843CDBCED9}" type="pres">
      <dgm:prSet presAssocID="{AF5CD1EC-000E-4F7F-B5A7-2A599B4760A6}" presName="hierRoot2" presStyleCnt="0">
        <dgm:presLayoutVars>
          <dgm:hierBranch val="init"/>
        </dgm:presLayoutVars>
      </dgm:prSet>
      <dgm:spPr/>
    </dgm:pt>
    <dgm:pt modelId="{FB08E6DE-8890-4290-AA70-F6B73984CF84}" type="pres">
      <dgm:prSet presAssocID="{AF5CD1EC-000E-4F7F-B5A7-2A599B4760A6}" presName="rootComposite" presStyleCnt="0"/>
      <dgm:spPr/>
    </dgm:pt>
    <dgm:pt modelId="{3CF80C5E-C8F3-43C9-93AC-891EA959F1EF}" type="pres">
      <dgm:prSet presAssocID="{AF5CD1EC-000E-4F7F-B5A7-2A599B4760A6}" presName="rootText" presStyleLbl="node2" presStyleIdx="1" presStyleCnt="4" custLinFactX="-5227" custLinFactNeighborX="-100000" custLinFactNeighborY="-1714">
        <dgm:presLayoutVars>
          <dgm:chPref val="3"/>
        </dgm:presLayoutVars>
      </dgm:prSet>
      <dgm:spPr/>
    </dgm:pt>
    <dgm:pt modelId="{F95EC6DD-B2D0-4E1B-BB7B-EB4349B5245B}" type="pres">
      <dgm:prSet presAssocID="{AF5CD1EC-000E-4F7F-B5A7-2A599B4760A6}" presName="rootConnector" presStyleLbl="node2" presStyleIdx="1" presStyleCnt="4"/>
      <dgm:spPr/>
    </dgm:pt>
    <dgm:pt modelId="{4226EB8C-EFFC-4FC3-B488-8EAC0B36704C}" type="pres">
      <dgm:prSet presAssocID="{AF5CD1EC-000E-4F7F-B5A7-2A599B4760A6}" presName="hierChild4" presStyleCnt="0"/>
      <dgm:spPr/>
    </dgm:pt>
    <dgm:pt modelId="{A08FC862-D86B-4FD1-9320-B59D2690745E}" type="pres">
      <dgm:prSet presAssocID="{AF5CD1EC-000E-4F7F-B5A7-2A599B4760A6}" presName="hierChild5" presStyleCnt="0"/>
      <dgm:spPr/>
    </dgm:pt>
    <dgm:pt modelId="{CD64F1FB-96A0-4622-AD20-663320161863}" type="pres">
      <dgm:prSet presAssocID="{C109377C-2A89-4F01-B927-E53E309B1A42}" presName="Name37" presStyleLbl="parChTrans1D2" presStyleIdx="2" presStyleCnt="4"/>
      <dgm:spPr/>
    </dgm:pt>
    <dgm:pt modelId="{27AB95D1-C246-43A6-8E09-B4632B375CA4}" type="pres">
      <dgm:prSet presAssocID="{CBB93E21-E021-40D7-9C86-EFE72475BA5E}" presName="hierRoot2" presStyleCnt="0">
        <dgm:presLayoutVars>
          <dgm:hierBranch val="init"/>
        </dgm:presLayoutVars>
      </dgm:prSet>
      <dgm:spPr/>
    </dgm:pt>
    <dgm:pt modelId="{36511880-5E89-4556-AC5B-A272B91003FD}" type="pres">
      <dgm:prSet presAssocID="{CBB93E21-E021-40D7-9C86-EFE72475BA5E}" presName="rootComposite" presStyleCnt="0"/>
      <dgm:spPr/>
    </dgm:pt>
    <dgm:pt modelId="{FD9D23E6-16F6-45BB-BB9B-1AB84DF526A4}" type="pres">
      <dgm:prSet presAssocID="{CBB93E21-E021-40D7-9C86-EFE72475BA5E}" presName="rootText" presStyleLbl="node2" presStyleIdx="2" presStyleCnt="4" custLinFactX="6044" custLinFactNeighborX="100000" custLinFactNeighborY="-1714">
        <dgm:presLayoutVars>
          <dgm:chPref val="3"/>
        </dgm:presLayoutVars>
      </dgm:prSet>
      <dgm:spPr/>
    </dgm:pt>
    <dgm:pt modelId="{E5662976-634C-47B7-AAC0-691096DE96DD}" type="pres">
      <dgm:prSet presAssocID="{CBB93E21-E021-40D7-9C86-EFE72475BA5E}" presName="rootConnector" presStyleLbl="node2" presStyleIdx="2" presStyleCnt="4"/>
      <dgm:spPr/>
    </dgm:pt>
    <dgm:pt modelId="{51354E57-6B93-416D-A5FD-B9A8515625CF}" type="pres">
      <dgm:prSet presAssocID="{CBB93E21-E021-40D7-9C86-EFE72475BA5E}" presName="hierChild4" presStyleCnt="0"/>
      <dgm:spPr/>
    </dgm:pt>
    <dgm:pt modelId="{1B209427-BFCC-4590-9411-F54A828704B7}" type="pres">
      <dgm:prSet presAssocID="{CBB93E21-E021-40D7-9C86-EFE72475BA5E}" presName="hierChild5" presStyleCnt="0"/>
      <dgm:spPr/>
    </dgm:pt>
    <dgm:pt modelId="{4B53C84C-05E3-46B9-B7E9-D60864FFBA13}" type="pres">
      <dgm:prSet presAssocID="{31140FC8-503E-47DF-8C33-1DBB2B25DDF8}" presName="Name37" presStyleLbl="parChTrans1D2" presStyleIdx="3" presStyleCnt="4"/>
      <dgm:spPr/>
    </dgm:pt>
    <dgm:pt modelId="{9D6389A5-F2AF-436B-894C-C3D6786FF8FC}" type="pres">
      <dgm:prSet presAssocID="{8C78C3EB-F45C-4A5D-90D0-6E9D175D87AF}" presName="hierRoot2" presStyleCnt="0">
        <dgm:presLayoutVars>
          <dgm:hierBranch val="init"/>
        </dgm:presLayoutVars>
      </dgm:prSet>
      <dgm:spPr/>
    </dgm:pt>
    <dgm:pt modelId="{2418792E-3427-40DB-BCCA-AD47633EFA8C}" type="pres">
      <dgm:prSet presAssocID="{8C78C3EB-F45C-4A5D-90D0-6E9D175D87AF}" presName="rootComposite" presStyleCnt="0"/>
      <dgm:spPr/>
    </dgm:pt>
    <dgm:pt modelId="{D6391EC5-5691-472B-8849-716884B128D7}" type="pres">
      <dgm:prSet presAssocID="{8C78C3EB-F45C-4A5D-90D0-6E9D175D87AF}" presName="rootText" presStyleLbl="node2" presStyleIdx="3" presStyleCnt="4" custLinFactX="-100000" custLinFactNeighborX="-133961" custLinFactNeighborY="-1714">
        <dgm:presLayoutVars>
          <dgm:chPref val="3"/>
        </dgm:presLayoutVars>
      </dgm:prSet>
      <dgm:spPr/>
    </dgm:pt>
    <dgm:pt modelId="{C98087D4-0360-452A-A159-338207A8D58B}" type="pres">
      <dgm:prSet presAssocID="{8C78C3EB-F45C-4A5D-90D0-6E9D175D87AF}" presName="rootConnector" presStyleLbl="node2" presStyleIdx="3" presStyleCnt="4"/>
      <dgm:spPr/>
    </dgm:pt>
    <dgm:pt modelId="{7A3916D0-1161-45C3-B881-A45283203EFF}" type="pres">
      <dgm:prSet presAssocID="{8C78C3EB-F45C-4A5D-90D0-6E9D175D87AF}" presName="hierChild4" presStyleCnt="0"/>
      <dgm:spPr/>
    </dgm:pt>
    <dgm:pt modelId="{221E0CB7-F48E-4BB6-A437-5C988BCBD71C}" type="pres">
      <dgm:prSet presAssocID="{8C78C3EB-F45C-4A5D-90D0-6E9D175D87AF}" presName="hierChild5" presStyleCnt="0"/>
      <dgm:spPr/>
    </dgm:pt>
    <dgm:pt modelId="{29CD0DAC-19E7-4642-8142-6B76D4D55DDB}" type="pres">
      <dgm:prSet presAssocID="{242FD4DB-CA84-48D5-9687-7A83D47C1078}" presName="hierChild3" presStyleCnt="0"/>
      <dgm:spPr/>
    </dgm:pt>
  </dgm:ptLst>
  <dgm:cxnLst>
    <dgm:cxn modelId="{EAC5CA0C-53E8-4341-A938-AD020E4B81DF}" srcId="{0F7E27D6-A7B8-4CBD-9C10-65ED2BFD33C9}" destId="{242FD4DB-CA84-48D5-9687-7A83D47C1078}" srcOrd="0" destOrd="0" parTransId="{9FDDA3A6-7612-484F-B7C2-D57B85760ED0}" sibTransId="{52D7CA98-80C2-432A-98C1-9A00B6B30E4D}"/>
    <dgm:cxn modelId="{D3195D31-2296-4184-99DC-66810049EE04}" srcId="{242FD4DB-CA84-48D5-9687-7A83D47C1078}" destId="{E5BAF250-E3E6-41FC-9683-43718E5D6965}" srcOrd="0" destOrd="0" parTransId="{489F611C-74FB-4065-8525-41F4B63D9646}" sibTransId="{F814619E-4995-40B9-9676-B20E5A377353}"/>
    <dgm:cxn modelId="{CFA63C3E-839D-4B6B-9F6E-4BC4AE1FE065}" type="presOf" srcId="{E5BAF250-E3E6-41FC-9683-43718E5D6965}" destId="{3E420D98-0386-4428-AAB6-33CAD38340B4}" srcOrd="0" destOrd="0" presId="urn:microsoft.com/office/officeart/2005/8/layout/orgChart1"/>
    <dgm:cxn modelId="{0095F15D-CB9D-4767-8C7E-4B5FF4748BAD}" type="presOf" srcId="{C109377C-2A89-4F01-B927-E53E309B1A42}" destId="{CD64F1FB-96A0-4622-AD20-663320161863}" srcOrd="0" destOrd="0" presId="urn:microsoft.com/office/officeart/2005/8/layout/orgChart1"/>
    <dgm:cxn modelId="{DEA73A64-66E8-407D-9B5B-90C613B56701}" type="presOf" srcId="{AF5CD1EC-000E-4F7F-B5A7-2A599B4760A6}" destId="{3CF80C5E-C8F3-43C9-93AC-891EA959F1EF}" srcOrd="0" destOrd="0" presId="urn:microsoft.com/office/officeart/2005/8/layout/orgChart1"/>
    <dgm:cxn modelId="{57261965-944D-41CD-860A-4979E2A3B614}" type="presOf" srcId="{31140FC8-503E-47DF-8C33-1DBB2B25DDF8}" destId="{4B53C84C-05E3-46B9-B7E9-D60864FFBA13}" srcOrd="0" destOrd="0" presId="urn:microsoft.com/office/officeart/2005/8/layout/orgChart1"/>
    <dgm:cxn modelId="{6AF03D65-1075-4D16-9778-F886B8A3CF28}" type="presOf" srcId="{242FD4DB-CA84-48D5-9687-7A83D47C1078}" destId="{CA12C053-5578-4B52-83B1-BD20EB4EC901}" srcOrd="0" destOrd="0" presId="urn:microsoft.com/office/officeart/2005/8/layout/orgChart1"/>
    <dgm:cxn modelId="{E089134D-9770-4CD9-9EED-099578B5C892}" type="presOf" srcId="{242FD4DB-CA84-48D5-9687-7A83D47C1078}" destId="{50D9F329-170E-4F4C-965E-924B95637953}" srcOrd="1" destOrd="0" presId="urn:microsoft.com/office/officeart/2005/8/layout/orgChart1"/>
    <dgm:cxn modelId="{189A2C4D-5778-4B3D-8D99-F4AC89A9E4F6}" srcId="{242FD4DB-CA84-48D5-9687-7A83D47C1078}" destId="{AF5CD1EC-000E-4F7F-B5A7-2A599B4760A6}" srcOrd="1" destOrd="0" parTransId="{526A01E8-6391-4B5A-8C90-5953857DF520}" sibTransId="{3CEBFA17-BAE7-4FD2-A185-13EE305F6CA5}"/>
    <dgm:cxn modelId="{5751D475-DD7E-435A-A319-8A580AD0173B}" srcId="{242FD4DB-CA84-48D5-9687-7A83D47C1078}" destId="{8C78C3EB-F45C-4A5D-90D0-6E9D175D87AF}" srcOrd="3" destOrd="0" parTransId="{31140FC8-503E-47DF-8C33-1DBB2B25DDF8}" sibTransId="{358C5C34-78AB-4847-8F84-B3241C407CD7}"/>
    <dgm:cxn modelId="{54232B85-A5E6-4049-935A-553E987F9436}" type="presOf" srcId="{526A01E8-6391-4B5A-8C90-5953857DF520}" destId="{5527F816-E36B-4600-9121-DA51C7A8178A}" srcOrd="0" destOrd="0" presId="urn:microsoft.com/office/officeart/2005/8/layout/orgChart1"/>
    <dgm:cxn modelId="{13CA9492-78E0-4EF0-A02E-21ACA8AE6A10}" type="presOf" srcId="{8C78C3EB-F45C-4A5D-90D0-6E9D175D87AF}" destId="{C98087D4-0360-452A-A159-338207A8D58B}" srcOrd="1" destOrd="0" presId="urn:microsoft.com/office/officeart/2005/8/layout/orgChart1"/>
    <dgm:cxn modelId="{93AD5EA7-CF1A-4E23-852E-1A00CFDE1652}" type="presOf" srcId="{0F7E27D6-A7B8-4CBD-9C10-65ED2BFD33C9}" destId="{F3AD48A0-4DDC-4007-A239-8C9DE7E08AFC}" srcOrd="0" destOrd="0" presId="urn:microsoft.com/office/officeart/2005/8/layout/orgChart1"/>
    <dgm:cxn modelId="{CEEFFBAB-5399-4661-9775-5B57E9AB7C99}" type="presOf" srcId="{8C78C3EB-F45C-4A5D-90D0-6E9D175D87AF}" destId="{D6391EC5-5691-472B-8849-716884B128D7}" srcOrd="0" destOrd="0" presId="urn:microsoft.com/office/officeart/2005/8/layout/orgChart1"/>
    <dgm:cxn modelId="{1344B7AF-D50F-4715-AF2D-9FCC73B3AC00}" srcId="{242FD4DB-CA84-48D5-9687-7A83D47C1078}" destId="{CBB93E21-E021-40D7-9C86-EFE72475BA5E}" srcOrd="2" destOrd="0" parTransId="{C109377C-2A89-4F01-B927-E53E309B1A42}" sibTransId="{9FF387E5-804B-4994-8BB2-05439F8B5FBB}"/>
    <dgm:cxn modelId="{BD54C1B0-CAB5-4676-BB74-D017F35C73D6}" type="presOf" srcId="{CBB93E21-E021-40D7-9C86-EFE72475BA5E}" destId="{E5662976-634C-47B7-AAC0-691096DE96DD}" srcOrd="1" destOrd="0" presId="urn:microsoft.com/office/officeart/2005/8/layout/orgChart1"/>
    <dgm:cxn modelId="{8EFACCD6-9D27-41E5-A84C-08D2E11C7A96}" type="presOf" srcId="{AF5CD1EC-000E-4F7F-B5A7-2A599B4760A6}" destId="{F95EC6DD-B2D0-4E1B-BB7B-EB4349B5245B}" srcOrd="1" destOrd="0" presId="urn:microsoft.com/office/officeart/2005/8/layout/orgChart1"/>
    <dgm:cxn modelId="{23A02BD7-B439-4C71-9C79-0EB0889455F5}" type="presOf" srcId="{489F611C-74FB-4065-8525-41F4B63D9646}" destId="{C086166D-D551-40B8-95E8-F86747391A96}" srcOrd="0" destOrd="0" presId="urn:microsoft.com/office/officeart/2005/8/layout/orgChart1"/>
    <dgm:cxn modelId="{2C0A4BE5-49BF-4E54-BACB-B9540249C58E}" type="presOf" srcId="{E5BAF250-E3E6-41FC-9683-43718E5D6965}" destId="{22DD1A38-0DEC-4839-A6E0-30B5C77D5C83}" srcOrd="1" destOrd="0" presId="urn:microsoft.com/office/officeart/2005/8/layout/orgChart1"/>
    <dgm:cxn modelId="{AD270DE9-A55A-4477-BDAE-52E55A8F944E}" type="presOf" srcId="{CBB93E21-E021-40D7-9C86-EFE72475BA5E}" destId="{FD9D23E6-16F6-45BB-BB9B-1AB84DF526A4}" srcOrd="0" destOrd="0" presId="urn:microsoft.com/office/officeart/2005/8/layout/orgChart1"/>
    <dgm:cxn modelId="{4067F644-5433-42E0-8A09-A74BC46A6864}" type="presParOf" srcId="{F3AD48A0-4DDC-4007-A239-8C9DE7E08AFC}" destId="{E8A55174-0D65-4111-9A29-ACA3CEF1DF23}" srcOrd="0" destOrd="0" presId="urn:microsoft.com/office/officeart/2005/8/layout/orgChart1"/>
    <dgm:cxn modelId="{907969F0-0A3F-4BA5-B607-9574DF298087}" type="presParOf" srcId="{E8A55174-0D65-4111-9A29-ACA3CEF1DF23}" destId="{31FC17B5-CFA2-41F0-AEC3-02C9E708DED3}" srcOrd="0" destOrd="0" presId="urn:microsoft.com/office/officeart/2005/8/layout/orgChart1"/>
    <dgm:cxn modelId="{DBFDE904-D646-49A4-BB8F-5C19DBBF7279}" type="presParOf" srcId="{31FC17B5-CFA2-41F0-AEC3-02C9E708DED3}" destId="{CA12C053-5578-4B52-83B1-BD20EB4EC901}" srcOrd="0" destOrd="0" presId="urn:microsoft.com/office/officeart/2005/8/layout/orgChart1"/>
    <dgm:cxn modelId="{6DB073B4-03A1-499D-A16D-15FF89F71099}" type="presParOf" srcId="{31FC17B5-CFA2-41F0-AEC3-02C9E708DED3}" destId="{50D9F329-170E-4F4C-965E-924B95637953}" srcOrd="1" destOrd="0" presId="urn:microsoft.com/office/officeart/2005/8/layout/orgChart1"/>
    <dgm:cxn modelId="{59E21370-190D-4649-A760-6B5E2EA4E44E}" type="presParOf" srcId="{E8A55174-0D65-4111-9A29-ACA3CEF1DF23}" destId="{1F9F1C62-86D2-4013-8E60-D644B1BDBA10}" srcOrd="1" destOrd="0" presId="urn:microsoft.com/office/officeart/2005/8/layout/orgChart1"/>
    <dgm:cxn modelId="{AC3B0C19-ACEB-480A-9EBE-97CC707E1262}" type="presParOf" srcId="{1F9F1C62-86D2-4013-8E60-D644B1BDBA10}" destId="{C086166D-D551-40B8-95E8-F86747391A96}" srcOrd="0" destOrd="0" presId="urn:microsoft.com/office/officeart/2005/8/layout/orgChart1"/>
    <dgm:cxn modelId="{830779E4-AC81-48A1-88D7-58B708AC2438}" type="presParOf" srcId="{1F9F1C62-86D2-4013-8E60-D644B1BDBA10}" destId="{8704E32C-7FBA-479C-9354-A3DA0638BF35}" srcOrd="1" destOrd="0" presId="urn:microsoft.com/office/officeart/2005/8/layout/orgChart1"/>
    <dgm:cxn modelId="{423590AE-5BE3-4A88-BD2E-17D0F4F37600}" type="presParOf" srcId="{8704E32C-7FBA-479C-9354-A3DA0638BF35}" destId="{73DB99E3-8F26-4FF7-8BE1-23789E9661FB}" srcOrd="0" destOrd="0" presId="urn:microsoft.com/office/officeart/2005/8/layout/orgChart1"/>
    <dgm:cxn modelId="{CF8FFA24-CF83-40AE-AE63-68DBC31DA236}" type="presParOf" srcId="{73DB99E3-8F26-4FF7-8BE1-23789E9661FB}" destId="{3E420D98-0386-4428-AAB6-33CAD38340B4}" srcOrd="0" destOrd="0" presId="urn:microsoft.com/office/officeart/2005/8/layout/orgChart1"/>
    <dgm:cxn modelId="{7ECA4D53-EBBC-4CCB-B606-013C246D08BD}" type="presParOf" srcId="{73DB99E3-8F26-4FF7-8BE1-23789E9661FB}" destId="{22DD1A38-0DEC-4839-A6E0-30B5C77D5C83}" srcOrd="1" destOrd="0" presId="urn:microsoft.com/office/officeart/2005/8/layout/orgChart1"/>
    <dgm:cxn modelId="{04832644-F360-4B12-AE97-89A69B309A71}" type="presParOf" srcId="{8704E32C-7FBA-479C-9354-A3DA0638BF35}" destId="{01CF01AE-64B9-4248-BFF6-2FCF2C431C53}" srcOrd="1" destOrd="0" presId="urn:microsoft.com/office/officeart/2005/8/layout/orgChart1"/>
    <dgm:cxn modelId="{E4D06F57-C14C-4253-9527-0C74977FEF36}" type="presParOf" srcId="{8704E32C-7FBA-479C-9354-A3DA0638BF35}" destId="{844AD214-9355-4EBD-BB38-41D916757BCF}" srcOrd="2" destOrd="0" presId="urn:microsoft.com/office/officeart/2005/8/layout/orgChart1"/>
    <dgm:cxn modelId="{0F85514C-70CB-4187-B2C3-2B8BD3E1933C}" type="presParOf" srcId="{1F9F1C62-86D2-4013-8E60-D644B1BDBA10}" destId="{5527F816-E36B-4600-9121-DA51C7A8178A}" srcOrd="2" destOrd="0" presId="urn:microsoft.com/office/officeart/2005/8/layout/orgChart1"/>
    <dgm:cxn modelId="{8F0C1E93-E3D9-4DE8-8D4B-841FF7BBF7BA}" type="presParOf" srcId="{1F9F1C62-86D2-4013-8E60-D644B1BDBA10}" destId="{84124881-0E8B-487F-8660-91843CDBCED9}" srcOrd="3" destOrd="0" presId="urn:microsoft.com/office/officeart/2005/8/layout/orgChart1"/>
    <dgm:cxn modelId="{0306D430-9509-4649-BBC3-0EFB84CE7C2B}" type="presParOf" srcId="{84124881-0E8B-487F-8660-91843CDBCED9}" destId="{FB08E6DE-8890-4290-AA70-F6B73984CF84}" srcOrd="0" destOrd="0" presId="urn:microsoft.com/office/officeart/2005/8/layout/orgChart1"/>
    <dgm:cxn modelId="{F24BAE75-A664-4885-A506-57E76428C273}" type="presParOf" srcId="{FB08E6DE-8890-4290-AA70-F6B73984CF84}" destId="{3CF80C5E-C8F3-43C9-93AC-891EA959F1EF}" srcOrd="0" destOrd="0" presId="urn:microsoft.com/office/officeart/2005/8/layout/orgChart1"/>
    <dgm:cxn modelId="{B6E94865-E82E-4210-8A32-0C9B577DB072}" type="presParOf" srcId="{FB08E6DE-8890-4290-AA70-F6B73984CF84}" destId="{F95EC6DD-B2D0-4E1B-BB7B-EB4349B5245B}" srcOrd="1" destOrd="0" presId="urn:microsoft.com/office/officeart/2005/8/layout/orgChart1"/>
    <dgm:cxn modelId="{580D2F10-4B0C-40DE-BF4A-1B098C0367D5}" type="presParOf" srcId="{84124881-0E8B-487F-8660-91843CDBCED9}" destId="{4226EB8C-EFFC-4FC3-B488-8EAC0B36704C}" srcOrd="1" destOrd="0" presId="urn:microsoft.com/office/officeart/2005/8/layout/orgChart1"/>
    <dgm:cxn modelId="{5A04E591-54D4-40DA-9C0F-820B39C38E16}" type="presParOf" srcId="{84124881-0E8B-487F-8660-91843CDBCED9}" destId="{A08FC862-D86B-4FD1-9320-B59D2690745E}" srcOrd="2" destOrd="0" presId="urn:microsoft.com/office/officeart/2005/8/layout/orgChart1"/>
    <dgm:cxn modelId="{BA462D5F-3841-4B37-80D7-9CA26300D624}" type="presParOf" srcId="{1F9F1C62-86D2-4013-8E60-D644B1BDBA10}" destId="{CD64F1FB-96A0-4622-AD20-663320161863}" srcOrd="4" destOrd="0" presId="urn:microsoft.com/office/officeart/2005/8/layout/orgChart1"/>
    <dgm:cxn modelId="{1C6D9708-7B3B-4984-B201-078241CBC95C}" type="presParOf" srcId="{1F9F1C62-86D2-4013-8E60-D644B1BDBA10}" destId="{27AB95D1-C246-43A6-8E09-B4632B375CA4}" srcOrd="5" destOrd="0" presId="urn:microsoft.com/office/officeart/2005/8/layout/orgChart1"/>
    <dgm:cxn modelId="{BE616557-8E49-46AD-98C8-609ED982EBF1}" type="presParOf" srcId="{27AB95D1-C246-43A6-8E09-B4632B375CA4}" destId="{36511880-5E89-4556-AC5B-A272B91003FD}" srcOrd="0" destOrd="0" presId="urn:microsoft.com/office/officeart/2005/8/layout/orgChart1"/>
    <dgm:cxn modelId="{EB1654A3-97F0-488F-B9E8-176E8A1E20CB}" type="presParOf" srcId="{36511880-5E89-4556-AC5B-A272B91003FD}" destId="{FD9D23E6-16F6-45BB-BB9B-1AB84DF526A4}" srcOrd="0" destOrd="0" presId="urn:microsoft.com/office/officeart/2005/8/layout/orgChart1"/>
    <dgm:cxn modelId="{A380AC29-6D0A-42E7-A42A-88EAF36C28EC}" type="presParOf" srcId="{36511880-5E89-4556-AC5B-A272B91003FD}" destId="{E5662976-634C-47B7-AAC0-691096DE96DD}" srcOrd="1" destOrd="0" presId="urn:microsoft.com/office/officeart/2005/8/layout/orgChart1"/>
    <dgm:cxn modelId="{1AA26561-E3B4-46A9-A8F7-DDF80070B5F4}" type="presParOf" srcId="{27AB95D1-C246-43A6-8E09-B4632B375CA4}" destId="{51354E57-6B93-416D-A5FD-B9A8515625CF}" srcOrd="1" destOrd="0" presId="urn:microsoft.com/office/officeart/2005/8/layout/orgChart1"/>
    <dgm:cxn modelId="{91388EC0-E607-4114-93BE-4DB274189D74}" type="presParOf" srcId="{27AB95D1-C246-43A6-8E09-B4632B375CA4}" destId="{1B209427-BFCC-4590-9411-F54A828704B7}" srcOrd="2" destOrd="0" presId="urn:microsoft.com/office/officeart/2005/8/layout/orgChart1"/>
    <dgm:cxn modelId="{04BAB64D-12B6-4E59-8B31-1C0806C4EBF3}" type="presParOf" srcId="{1F9F1C62-86D2-4013-8E60-D644B1BDBA10}" destId="{4B53C84C-05E3-46B9-B7E9-D60864FFBA13}" srcOrd="6" destOrd="0" presId="urn:microsoft.com/office/officeart/2005/8/layout/orgChart1"/>
    <dgm:cxn modelId="{2C3B21D0-84FF-4F8D-AAC4-0F242DB20F94}" type="presParOf" srcId="{1F9F1C62-86D2-4013-8E60-D644B1BDBA10}" destId="{9D6389A5-F2AF-436B-894C-C3D6786FF8FC}" srcOrd="7" destOrd="0" presId="urn:microsoft.com/office/officeart/2005/8/layout/orgChart1"/>
    <dgm:cxn modelId="{D591FC44-13F5-494A-B16B-73CA1A5D21E1}" type="presParOf" srcId="{9D6389A5-F2AF-436B-894C-C3D6786FF8FC}" destId="{2418792E-3427-40DB-BCCA-AD47633EFA8C}" srcOrd="0" destOrd="0" presId="urn:microsoft.com/office/officeart/2005/8/layout/orgChart1"/>
    <dgm:cxn modelId="{ACF560CF-56B4-469A-9F00-B6D24BF6EC7B}" type="presParOf" srcId="{2418792E-3427-40DB-BCCA-AD47633EFA8C}" destId="{D6391EC5-5691-472B-8849-716884B128D7}" srcOrd="0" destOrd="0" presId="urn:microsoft.com/office/officeart/2005/8/layout/orgChart1"/>
    <dgm:cxn modelId="{866A72FE-74FA-412C-B825-B2CAF17D1EB3}" type="presParOf" srcId="{2418792E-3427-40DB-BCCA-AD47633EFA8C}" destId="{C98087D4-0360-452A-A159-338207A8D58B}" srcOrd="1" destOrd="0" presId="urn:microsoft.com/office/officeart/2005/8/layout/orgChart1"/>
    <dgm:cxn modelId="{2AF92E27-0488-4BDE-9024-3409565E8CFA}" type="presParOf" srcId="{9D6389A5-F2AF-436B-894C-C3D6786FF8FC}" destId="{7A3916D0-1161-45C3-B881-A45283203EFF}" srcOrd="1" destOrd="0" presId="urn:microsoft.com/office/officeart/2005/8/layout/orgChart1"/>
    <dgm:cxn modelId="{A1620682-76A7-4F8F-98C5-4716F55F9D78}" type="presParOf" srcId="{9D6389A5-F2AF-436B-894C-C3D6786FF8FC}" destId="{221E0CB7-F48E-4BB6-A437-5C988BCBD71C}" srcOrd="2" destOrd="0" presId="urn:microsoft.com/office/officeart/2005/8/layout/orgChart1"/>
    <dgm:cxn modelId="{7491C31A-3A8B-4C0E-A614-35A4860F3987}" type="presParOf" srcId="{E8A55174-0D65-4111-9A29-ACA3CEF1DF23}" destId="{29CD0DAC-19E7-4642-8142-6B76D4D55D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7E27D6-A7B8-4CBD-9C10-65ED2BFD33C9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42FD4DB-CA84-48D5-9687-7A83D47C1078}">
      <dgm:prSet phldrT="[Текст]" custT="1"/>
      <dgm:spPr/>
      <dgm:t>
        <a:bodyPr/>
        <a:lstStyle/>
        <a:p>
          <a:r>
            <a:rPr lang="ru-RU" sz="2200" b="1" dirty="0">
              <a:solidFill>
                <a:srgbClr val="C00000"/>
              </a:solidFill>
              <a:latin typeface="Candara Light" panose="020E0502030303020204" pitchFamily="34" charset="0"/>
            </a:rPr>
            <a:t>Оркестровый факультет</a:t>
          </a:r>
          <a:endParaRPr lang="ru-RU" sz="2200" dirty="0">
            <a:solidFill>
              <a:srgbClr val="C00000"/>
            </a:solidFill>
            <a:latin typeface="Candara Light" panose="020E0502030303020204" pitchFamily="34" charset="0"/>
          </a:endParaRPr>
        </a:p>
      </dgm:t>
    </dgm:pt>
    <dgm:pt modelId="{9FDDA3A6-7612-484F-B7C2-D57B85760ED0}" type="parTrans" cxnId="{EAC5CA0C-53E8-4341-A938-AD020E4B81DF}">
      <dgm:prSet/>
      <dgm:spPr/>
      <dgm:t>
        <a:bodyPr/>
        <a:lstStyle/>
        <a:p>
          <a:endParaRPr lang="ru-RU"/>
        </a:p>
      </dgm:t>
    </dgm:pt>
    <dgm:pt modelId="{52D7CA98-80C2-432A-98C1-9A00B6B30E4D}" type="sibTrans" cxnId="{EAC5CA0C-53E8-4341-A938-AD020E4B81DF}">
      <dgm:prSet/>
      <dgm:spPr/>
      <dgm:t>
        <a:bodyPr/>
        <a:lstStyle/>
        <a:p>
          <a:endParaRPr lang="ru-RU"/>
        </a:p>
      </dgm:t>
    </dgm:pt>
    <dgm:pt modelId="{D8A7CFDD-60B1-4C48-8899-F6827397C8C6}">
      <dgm:prSet custT="1"/>
      <dgm:spPr/>
      <dgm:t>
        <a:bodyPr/>
        <a:lstStyle/>
        <a:p>
          <a:r>
            <a:rPr lang="ru-RU" sz="1600" dirty="0">
              <a:solidFill>
                <a:srgbClr val="C00000"/>
              </a:solidFill>
              <a:latin typeface="Candara Light" panose="020E0502030303020204" pitchFamily="34" charset="0"/>
            </a:rPr>
            <a:t>Скрипка, альт, виолончель, контрабас, арфа</a:t>
          </a:r>
        </a:p>
      </dgm:t>
    </dgm:pt>
    <dgm:pt modelId="{64013417-7327-4885-B733-0F201092AE61}" type="parTrans" cxnId="{DC281845-FCF5-49EE-9AC1-FB352B07099D}">
      <dgm:prSet/>
      <dgm:spPr/>
      <dgm:t>
        <a:bodyPr/>
        <a:lstStyle/>
        <a:p>
          <a:endParaRPr lang="ru-RU"/>
        </a:p>
      </dgm:t>
    </dgm:pt>
    <dgm:pt modelId="{4486E42F-A86C-458D-BEA0-B1A875DCFAC1}" type="sibTrans" cxnId="{DC281845-FCF5-49EE-9AC1-FB352B07099D}">
      <dgm:prSet/>
      <dgm:spPr/>
      <dgm:t>
        <a:bodyPr/>
        <a:lstStyle/>
        <a:p>
          <a:endParaRPr lang="ru-RU"/>
        </a:p>
      </dgm:t>
    </dgm:pt>
    <dgm:pt modelId="{9ED47AD0-B0BE-4DB8-94F6-42BB09F73457}">
      <dgm:prSet custT="1"/>
      <dgm:spPr/>
      <dgm:t>
        <a:bodyPr/>
        <a:lstStyle/>
        <a:p>
          <a:r>
            <a:rPr lang="ru-RU" sz="1600" dirty="0">
              <a:solidFill>
                <a:srgbClr val="C00000"/>
              </a:solidFill>
              <a:latin typeface="Candara Light" panose="020E0502030303020204" pitchFamily="34" charset="0"/>
            </a:rPr>
            <a:t>Флейта, гобой, кларнет, фагот, саксофон, валторна, туба, тромбон, труба, баритон, ударные инструменты</a:t>
          </a:r>
        </a:p>
      </dgm:t>
    </dgm:pt>
    <dgm:pt modelId="{F2D74572-94AF-469C-A41F-17E9FF232FFA}" type="parTrans" cxnId="{EEFF8A2C-10A8-4BFF-850D-856E0C8163DF}">
      <dgm:prSet/>
      <dgm:spPr/>
      <dgm:t>
        <a:bodyPr/>
        <a:lstStyle/>
        <a:p>
          <a:endParaRPr lang="ru-RU"/>
        </a:p>
      </dgm:t>
    </dgm:pt>
    <dgm:pt modelId="{48358420-FDC0-4442-91DC-FFD81EACB854}" type="sibTrans" cxnId="{EEFF8A2C-10A8-4BFF-850D-856E0C8163DF}">
      <dgm:prSet/>
      <dgm:spPr/>
      <dgm:t>
        <a:bodyPr/>
        <a:lstStyle/>
        <a:p>
          <a:endParaRPr lang="ru-RU"/>
        </a:p>
      </dgm:t>
    </dgm:pt>
    <dgm:pt modelId="{4388AD14-FA1A-4F24-A1D0-A1B06047F53C}">
      <dgm:prSet custT="1"/>
      <dgm:spPr/>
      <dgm:t>
        <a:bodyPr/>
        <a:lstStyle/>
        <a:p>
          <a:r>
            <a:rPr lang="ru-RU" sz="1600" dirty="0">
              <a:solidFill>
                <a:srgbClr val="C00000"/>
              </a:solidFill>
              <a:latin typeface="Candara Light" panose="020E0502030303020204" pitchFamily="34" charset="0"/>
            </a:rPr>
            <a:t>Баян, аккордеон</a:t>
          </a:r>
        </a:p>
      </dgm:t>
    </dgm:pt>
    <dgm:pt modelId="{E545DE94-36C2-4E6B-926C-153D774B4415}" type="parTrans" cxnId="{D67FBD51-595A-4060-A6D2-7321A719E25E}">
      <dgm:prSet/>
      <dgm:spPr/>
      <dgm:t>
        <a:bodyPr/>
        <a:lstStyle/>
        <a:p>
          <a:endParaRPr lang="ru-RU"/>
        </a:p>
      </dgm:t>
    </dgm:pt>
    <dgm:pt modelId="{A60E2A5D-6E7F-43F7-9935-A44EEE7C8462}" type="sibTrans" cxnId="{D67FBD51-595A-4060-A6D2-7321A719E25E}">
      <dgm:prSet/>
      <dgm:spPr/>
      <dgm:t>
        <a:bodyPr/>
        <a:lstStyle/>
        <a:p>
          <a:endParaRPr lang="ru-RU"/>
        </a:p>
      </dgm:t>
    </dgm:pt>
    <dgm:pt modelId="{D0B5571C-AE01-49EA-AC98-D5E86D9E2208}">
      <dgm:prSet custT="1"/>
      <dgm:spPr/>
      <dgm:t>
        <a:bodyPr/>
        <a:lstStyle/>
        <a:p>
          <a:r>
            <a:rPr lang="ru-RU" sz="1600" dirty="0">
              <a:solidFill>
                <a:srgbClr val="C00000"/>
              </a:solidFill>
              <a:latin typeface="Candara Light" panose="020E0502030303020204" pitchFamily="34" charset="0"/>
            </a:rPr>
            <a:t>Гитара классическая, цимбалы, балалайка, домра, мандолина</a:t>
          </a:r>
        </a:p>
      </dgm:t>
    </dgm:pt>
    <dgm:pt modelId="{DFDB6E2C-FC5E-4E3C-A2A3-E1E6DD27AAF4}" type="parTrans" cxnId="{61F51838-0A75-49C9-8FAA-153DF2E24B6D}">
      <dgm:prSet/>
      <dgm:spPr/>
      <dgm:t>
        <a:bodyPr/>
        <a:lstStyle/>
        <a:p>
          <a:endParaRPr lang="ru-RU"/>
        </a:p>
      </dgm:t>
    </dgm:pt>
    <dgm:pt modelId="{1DA288CE-5F77-4822-BE93-47864A1F0568}" type="sibTrans" cxnId="{61F51838-0A75-49C9-8FAA-153DF2E24B6D}">
      <dgm:prSet/>
      <dgm:spPr/>
      <dgm:t>
        <a:bodyPr/>
        <a:lstStyle/>
        <a:p>
          <a:endParaRPr lang="ru-RU"/>
        </a:p>
      </dgm:t>
    </dgm:pt>
    <dgm:pt modelId="{F3AD48A0-4DDC-4007-A239-8C9DE7E08AFC}" type="pres">
      <dgm:prSet presAssocID="{0F7E27D6-A7B8-4CBD-9C10-65ED2BFD33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8A55174-0D65-4111-9A29-ACA3CEF1DF23}" type="pres">
      <dgm:prSet presAssocID="{242FD4DB-CA84-48D5-9687-7A83D47C1078}" presName="hierRoot1" presStyleCnt="0">
        <dgm:presLayoutVars>
          <dgm:hierBranch val="init"/>
        </dgm:presLayoutVars>
      </dgm:prSet>
      <dgm:spPr/>
    </dgm:pt>
    <dgm:pt modelId="{31FC17B5-CFA2-41F0-AEC3-02C9E708DED3}" type="pres">
      <dgm:prSet presAssocID="{242FD4DB-CA84-48D5-9687-7A83D47C1078}" presName="rootComposite1" presStyleCnt="0"/>
      <dgm:spPr/>
    </dgm:pt>
    <dgm:pt modelId="{CA12C053-5578-4B52-83B1-BD20EB4EC901}" type="pres">
      <dgm:prSet presAssocID="{242FD4DB-CA84-48D5-9687-7A83D47C1078}" presName="rootText1" presStyleLbl="node0" presStyleIdx="0" presStyleCnt="1" custScaleX="164052" custScaleY="169539" custLinFactNeighborX="-1593" custLinFactNeighborY="-86461">
        <dgm:presLayoutVars>
          <dgm:chPref val="3"/>
        </dgm:presLayoutVars>
      </dgm:prSet>
      <dgm:spPr/>
    </dgm:pt>
    <dgm:pt modelId="{50D9F329-170E-4F4C-965E-924B95637953}" type="pres">
      <dgm:prSet presAssocID="{242FD4DB-CA84-48D5-9687-7A83D47C1078}" presName="rootConnector1" presStyleLbl="node1" presStyleIdx="0" presStyleCnt="0"/>
      <dgm:spPr/>
    </dgm:pt>
    <dgm:pt modelId="{1F9F1C62-86D2-4013-8E60-D644B1BDBA10}" type="pres">
      <dgm:prSet presAssocID="{242FD4DB-CA84-48D5-9687-7A83D47C1078}" presName="hierChild2" presStyleCnt="0"/>
      <dgm:spPr/>
    </dgm:pt>
    <dgm:pt modelId="{EFA112D0-2C84-4076-A9DF-08D7A9904DFB}" type="pres">
      <dgm:prSet presAssocID="{64013417-7327-4885-B733-0F201092AE61}" presName="Name37" presStyleLbl="parChTrans1D2" presStyleIdx="0" presStyleCnt="4"/>
      <dgm:spPr/>
    </dgm:pt>
    <dgm:pt modelId="{66A4C1E0-3CD2-4889-A795-9C55A3E5730E}" type="pres">
      <dgm:prSet presAssocID="{D8A7CFDD-60B1-4C48-8899-F6827397C8C6}" presName="hierRoot2" presStyleCnt="0">
        <dgm:presLayoutVars>
          <dgm:hierBranch val="init"/>
        </dgm:presLayoutVars>
      </dgm:prSet>
      <dgm:spPr/>
    </dgm:pt>
    <dgm:pt modelId="{B50A66B8-5E24-40F7-9EE8-ABA1F609D158}" type="pres">
      <dgm:prSet presAssocID="{D8A7CFDD-60B1-4C48-8899-F6827397C8C6}" presName="rootComposite" presStyleCnt="0"/>
      <dgm:spPr/>
    </dgm:pt>
    <dgm:pt modelId="{DEA44017-FCDA-42DF-A5AE-2E48843F8A99}" type="pres">
      <dgm:prSet presAssocID="{D8A7CFDD-60B1-4C48-8899-F6827397C8C6}" presName="rootText" presStyleLbl="node2" presStyleIdx="0" presStyleCnt="4" custScaleY="173744" custLinFactNeighborX="3999" custLinFactNeighborY="-2050">
        <dgm:presLayoutVars>
          <dgm:chPref val="3"/>
        </dgm:presLayoutVars>
      </dgm:prSet>
      <dgm:spPr/>
    </dgm:pt>
    <dgm:pt modelId="{F3371882-9BC0-4411-88C6-9836A4EECF76}" type="pres">
      <dgm:prSet presAssocID="{D8A7CFDD-60B1-4C48-8899-F6827397C8C6}" presName="rootConnector" presStyleLbl="node2" presStyleIdx="0" presStyleCnt="4"/>
      <dgm:spPr/>
    </dgm:pt>
    <dgm:pt modelId="{D4267AF4-90E1-46A5-8C90-B53B7798807A}" type="pres">
      <dgm:prSet presAssocID="{D8A7CFDD-60B1-4C48-8899-F6827397C8C6}" presName="hierChild4" presStyleCnt="0"/>
      <dgm:spPr/>
    </dgm:pt>
    <dgm:pt modelId="{20304695-EEFE-44EA-93CC-95A0A9249D57}" type="pres">
      <dgm:prSet presAssocID="{D8A7CFDD-60B1-4C48-8899-F6827397C8C6}" presName="hierChild5" presStyleCnt="0"/>
      <dgm:spPr/>
    </dgm:pt>
    <dgm:pt modelId="{1BC783EA-D730-474F-8F65-814EBB61D6E2}" type="pres">
      <dgm:prSet presAssocID="{F2D74572-94AF-469C-A41F-17E9FF232FFA}" presName="Name37" presStyleLbl="parChTrans1D2" presStyleIdx="1" presStyleCnt="4"/>
      <dgm:spPr/>
    </dgm:pt>
    <dgm:pt modelId="{7919796A-61CB-49A8-A554-C03CD6424B7B}" type="pres">
      <dgm:prSet presAssocID="{9ED47AD0-B0BE-4DB8-94F6-42BB09F73457}" presName="hierRoot2" presStyleCnt="0">
        <dgm:presLayoutVars>
          <dgm:hierBranch val="init"/>
        </dgm:presLayoutVars>
      </dgm:prSet>
      <dgm:spPr/>
    </dgm:pt>
    <dgm:pt modelId="{9794786D-697C-4192-8780-4E2A1676F5FB}" type="pres">
      <dgm:prSet presAssocID="{9ED47AD0-B0BE-4DB8-94F6-42BB09F73457}" presName="rootComposite" presStyleCnt="0"/>
      <dgm:spPr/>
    </dgm:pt>
    <dgm:pt modelId="{9A06B3F0-F6C3-413F-8195-AFE3F5890C1A}" type="pres">
      <dgm:prSet presAssocID="{9ED47AD0-B0BE-4DB8-94F6-42BB09F73457}" presName="rootText" presStyleLbl="node2" presStyleIdx="1" presStyleCnt="4" custScaleX="124061" custScaleY="173744">
        <dgm:presLayoutVars>
          <dgm:chPref val="3"/>
        </dgm:presLayoutVars>
      </dgm:prSet>
      <dgm:spPr/>
    </dgm:pt>
    <dgm:pt modelId="{D31699B8-93E5-4EAE-873A-0D04060D5FC6}" type="pres">
      <dgm:prSet presAssocID="{9ED47AD0-B0BE-4DB8-94F6-42BB09F73457}" presName="rootConnector" presStyleLbl="node2" presStyleIdx="1" presStyleCnt="4"/>
      <dgm:spPr/>
    </dgm:pt>
    <dgm:pt modelId="{7E7C629C-7554-406C-BD0C-F54D8E533372}" type="pres">
      <dgm:prSet presAssocID="{9ED47AD0-B0BE-4DB8-94F6-42BB09F73457}" presName="hierChild4" presStyleCnt="0"/>
      <dgm:spPr/>
    </dgm:pt>
    <dgm:pt modelId="{5F056505-EADD-4685-8793-3846FDCCC304}" type="pres">
      <dgm:prSet presAssocID="{9ED47AD0-B0BE-4DB8-94F6-42BB09F73457}" presName="hierChild5" presStyleCnt="0"/>
      <dgm:spPr/>
    </dgm:pt>
    <dgm:pt modelId="{A9A3579C-0DA2-4A71-B53E-DBD945479198}" type="pres">
      <dgm:prSet presAssocID="{E545DE94-36C2-4E6B-926C-153D774B4415}" presName="Name37" presStyleLbl="parChTrans1D2" presStyleIdx="2" presStyleCnt="4"/>
      <dgm:spPr/>
    </dgm:pt>
    <dgm:pt modelId="{39FA75E1-6A15-4206-BA60-029ED9024949}" type="pres">
      <dgm:prSet presAssocID="{4388AD14-FA1A-4F24-A1D0-A1B06047F53C}" presName="hierRoot2" presStyleCnt="0">
        <dgm:presLayoutVars>
          <dgm:hierBranch val="init"/>
        </dgm:presLayoutVars>
      </dgm:prSet>
      <dgm:spPr/>
    </dgm:pt>
    <dgm:pt modelId="{D71297DD-7B15-40DC-A899-8FEA3B5DEE89}" type="pres">
      <dgm:prSet presAssocID="{4388AD14-FA1A-4F24-A1D0-A1B06047F53C}" presName="rootComposite" presStyleCnt="0"/>
      <dgm:spPr/>
    </dgm:pt>
    <dgm:pt modelId="{F4379F12-A9BC-4F38-963B-582D215AC5DB}" type="pres">
      <dgm:prSet presAssocID="{4388AD14-FA1A-4F24-A1D0-A1B06047F53C}" presName="rootText" presStyleLbl="node2" presStyleIdx="2" presStyleCnt="4" custScaleX="98602" custScaleY="177941" custLinFactX="29923" custLinFactNeighborX="100000" custLinFactNeighborY="-6623">
        <dgm:presLayoutVars>
          <dgm:chPref val="3"/>
        </dgm:presLayoutVars>
      </dgm:prSet>
      <dgm:spPr/>
    </dgm:pt>
    <dgm:pt modelId="{7D83ABA4-1E03-49CE-A9B3-E34A27F26894}" type="pres">
      <dgm:prSet presAssocID="{4388AD14-FA1A-4F24-A1D0-A1B06047F53C}" presName="rootConnector" presStyleLbl="node2" presStyleIdx="2" presStyleCnt="4"/>
      <dgm:spPr/>
    </dgm:pt>
    <dgm:pt modelId="{3A812003-4332-44D3-A5A1-D8801AD663A7}" type="pres">
      <dgm:prSet presAssocID="{4388AD14-FA1A-4F24-A1D0-A1B06047F53C}" presName="hierChild4" presStyleCnt="0"/>
      <dgm:spPr/>
    </dgm:pt>
    <dgm:pt modelId="{F7685EC3-532C-4DF0-AA5D-4BAA825C9050}" type="pres">
      <dgm:prSet presAssocID="{4388AD14-FA1A-4F24-A1D0-A1B06047F53C}" presName="hierChild5" presStyleCnt="0"/>
      <dgm:spPr/>
    </dgm:pt>
    <dgm:pt modelId="{4FD26C62-5D7D-4BEB-A57C-DB2AE42AFFC7}" type="pres">
      <dgm:prSet presAssocID="{DFDB6E2C-FC5E-4E3C-A2A3-E1E6DD27AAF4}" presName="Name37" presStyleLbl="parChTrans1D2" presStyleIdx="3" presStyleCnt="4"/>
      <dgm:spPr/>
    </dgm:pt>
    <dgm:pt modelId="{F326B7CE-B926-4986-8B81-6D6E1EC75384}" type="pres">
      <dgm:prSet presAssocID="{D0B5571C-AE01-49EA-AC98-D5E86D9E2208}" presName="hierRoot2" presStyleCnt="0">
        <dgm:presLayoutVars>
          <dgm:hierBranch val="init"/>
        </dgm:presLayoutVars>
      </dgm:prSet>
      <dgm:spPr/>
    </dgm:pt>
    <dgm:pt modelId="{C09E9C28-E966-4FAE-9D76-8315A9BE0520}" type="pres">
      <dgm:prSet presAssocID="{D0B5571C-AE01-49EA-AC98-D5E86D9E2208}" presName="rootComposite" presStyleCnt="0"/>
      <dgm:spPr/>
    </dgm:pt>
    <dgm:pt modelId="{603B1083-0B12-4028-BC2C-CDA021B9B7EF}" type="pres">
      <dgm:prSet presAssocID="{D0B5571C-AE01-49EA-AC98-D5E86D9E2208}" presName="rootText" presStyleLbl="node2" presStyleIdx="3" presStyleCnt="4" custAng="0" custScaleX="120851" custScaleY="180043" custLinFactX="-22273" custLinFactNeighborX="-100000" custLinFactNeighborY="-2050">
        <dgm:presLayoutVars>
          <dgm:chPref val="3"/>
        </dgm:presLayoutVars>
      </dgm:prSet>
      <dgm:spPr/>
    </dgm:pt>
    <dgm:pt modelId="{0B993B83-3674-4C91-866A-A8E2F3D74D2F}" type="pres">
      <dgm:prSet presAssocID="{D0B5571C-AE01-49EA-AC98-D5E86D9E2208}" presName="rootConnector" presStyleLbl="node2" presStyleIdx="3" presStyleCnt="4"/>
      <dgm:spPr/>
    </dgm:pt>
    <dgm:pt modelId="{19C06452-7ADC-4167-AE08-F382B9E295C4}" type="pres">
      <dgm:prSet presAssocID="{D0B5571C-AE01-49EA-AC98-D5E86D9E2208}" presName="hierChild4" presStyleCnt="0"/>
      <dgm:spPr/>
    </dgm:pt>
    <dgm:pt modelId="{7C2C8089-92CF-4D04-A185-82564454A48D}" type="pres">
      <dgm:prSet presAssocID="{D0B5571C-AE01-49EA-AC98-D5E86D9E2208}" presName="hierChild5" presStyleCnt="0"/>
      <dgm:spPr/>
    </dgm:pt>
    <dgm:pt modelId="{29CD0DAC-19E7-4642-8142-6B76D4D55DDB}" type="pres">
      <dgm:prSet presAssocID="{242FD4DB-CA84-48D5-9687-7A83D47C1078}" presName="hierChild3" presStyleCnt="0"/>
      <dgm:spPr/>
    </dgm:pt>
  </dgm:ptLst>
  <dgm:cxnLst>
    <dgm:cxn modelId="{69DC0E03-8439-4C51-BC47-9FBE5449560A}" type="presOf" srcId="{F2D74572-94AF-469C-A41F-17E9FF232FFA}" destId="{1BC783EA-D730-474F-8F65-814EBB61D6E2}" srcOrd="0" destOrd="0" presId="urn:microsoft.com/office/officeart/2005/8/layout/orgChart1"/>
    <dgm:cxn modelId="{EAC5CA0C-53E8-4341-A938-AD020E4B81DF}" srcId="{0F7E27D6-A7B8-4CBD-9C10-65ED2BFD33C9}" destId="{242FD4DB-CA84-48D5-9687-7A83D47C1078}" srcOrd="0" destOrd="0" parTransId="{9FDDA3A6-7612-484F-B7C2-D57B85760ED0}" sibTransId="{52D7CA98-80C2-432A-98C1-9A00B6B30E4D}"/>
    <dgm:cxn modelId="{6B32A21C-E462-45B2-9A26-5147895B76D4}" type="presOf" srcId="{9ED47AD0-B0BE-4DB8-94F6-42BB09F73457}" destId="{D31699B8-93E5-4EAE-873A-0D04060D5FC6}" srcOrd="1" destOrd="0" presId="urn:microsoft.com/office/officeart/2005/8/layout/orgChart1"/>
    <dgm:cxn modelId="{CFDCE228-A1F0-448C-90CE-423F7FA8F720}" type="presOf" srcId="{D8A7CFDD-60B1-4C48-8899-F6827397C8C6}" destId="{F3371882-9BC0-4411-88C6-9836A4EECF76}" srcOrd="1" destOrd="0" presId="urn:microsoft.com/office/officeart/2005/8/layout/orgChart1"/>
    <dgm:cxn modelId="{EEFF8A2C-10A8-4BFF-850D-856E0C8163DF}" srcId="{242FD4DB-CA84-48D5-9687-7A83D47C1078}" destId="{9ED47AD0-B0BE-4DB8-94F6-42BB09F73457}" srcOrd="1" destOrd="0" parTransId="{F2D74572-94AF-469C-A41F-17E9FF232FFA}" sibTransId="{48358420-FDC0-4442-91DC-FFD81EACB854}"/>
    <dgm:cxn modelId="{BC7E4A34-D86F-4B60-8C59-FF0BCC6203D3}" type="presOf" srcId="{D0B5571C-AE01-49EA-AC98-D5E86D9E2208}" destId="{603B1083-0B12-4028-BC2C-CDA021B9B7EF}" srcOrd="0" destOrd="0" presId="urn:microsoft.com/office/officeart/2005/8/layout/orgChart1"/>
    <dgm:cxn modelId="{61F51838-0A75-49C9-8FAA-153DF2E24B6D}" srcId="{242FD4DB-CA84-48D5-9687-7A83D47C1078}" destId="{D0B5571C-AE01-49EA-AC98-D5E86D9E2208}" srcOrd="3" destOrd="0" parTransId="{DFDB6E2C-FC5E-4E3C-A2A3-E1E6DD27AAF4}" sibTransId="{1DA288CE-5F77-4822-BE93-47864A1F0568}"/>
    <dgm:cxn modelId="{93B9AC41-AE0E-45B7-B854-5B4013871A5D}" type="presOf" srcId="{E545DE94-36C2-4E6B-926C-153D774B4415}" destId="{A9A3579C-0DA2-4A71-B53E-DBD945479198}" srcOrd="0" destOrd="0" presId="urn:microsoft.com/office/officeart/2005/8/layout/orgChart1"/>
    <dgm:cxn modelId="{DC281845-FCF5-49EE-9AC1-FB352B07099D}" srcId="{242FD4DB-CA84-48D5-9687-7A83D47C1078}" destId="{D8A7CFDD-60B1-4C48-8899-F6827397C8C6}" srcOrd="0" destOrd="0" parTransId="{64013417-7327-4885-B733-0F201092AE61}" sibTransId="{4486E42F-A86C-458D-BEA0-B1A875DCFAC1}"/>
    <dgm:cxn modelId="{DFDF2B47-B7BC-4F35-B40A-36B59BA91EE9}" type="presOf" srcId="{0F7E27D6-A7B8-4CBD-9C10-65ED2BFD33C9}" destId="{F3AD48A0-4DDC-4007-A239-8C9DE7E08AFC}" srcOrd="0" destOrd="0" presId="urn:microsoft.com/office/officeart/2005/8/layout/orgChart1"/>
    <dgm:cxn modelId="{1E98CF6F-F35B-4CDE-8217-09D5314E9475}" type="presOf" srcId="{DFDB6E2C-FC5E-4E3C-A2A3-E1E6DD27AAF4}" destId="{4FD26C62-5D7D-4BEB-A57C-DB2AE42AFFC7}" srcOrd="0" destOrd="0" presId="urn:microsoft.com/office/officeart/2005/8/layout/orgChart1"/>
    <dgm:cxn modelId="{D67FBD51-595A-4060-A6D2-7321A719E25E}" srcId="{242FD4DB-CA84-48D5-9687-7A83D47C1078}" destId="{4388AD14-FA1A-4F24-A1D0-A1B06047F53C}" srcOrd="2" destOrd="0" parTransId="{E545DE94-36C2-4E6B-926C-153D774B4415}" sibTransId="{A60E2A5D-6E7F-43F7-9935-A44EEE7C8462}"/>
    <dgm:cxn modelId="{7E26667B-99D3-4E58-850F-3024E28E1FEA}" type="presOf" srcId="{242FD4DB-CA84-48D5-9687-7A83D47C1078}" destId="{CA12C053-5578-4B52-83B1-BD20EB4EC901}" srcOrd="0" destOrd="0" presId="urn:microsoft.com/office/officeart/2005/8/layout/orgChart1"/>
    <dgm:cxn modelId="{1100208C-6888-4620-AEA6-9021D6F18607}" type="presOf" srcId="{64013417-7327-4885-B733-0F201092AE61}" destId="{EFA112D0-2C84-4076-A9DF-08D7A9904DFB}" srcOrd="0" destOrd="0" presId="urn:microsoft.com/office/officeart/2005/8/layout/orgChart1"/>
    <dgm:cxn modelId="{CB66E7A2-4422-4434-99F3-1B75ED9BAA0E}" type="presOf" srcId="{4388AD14-FA1A-4F24-A1D0-A1B06047F53C}" destId="{7D83ABA4-1E03-49CE-A9B3-E34A27F26894}" srcOrd="1" destOrd="0" presId="urn:microsoft.com/office/officeart/2005/8/layout/orgChart1"/>
    <dgm:cxn modelId="{6CD157B1-5BA0-49DF-8A71-85FBC7A1E5F9}" type="presOf" srcId="{4388AD14-FA1A-4F24-A1D0-A1B06047F53C}" destId="{F4379F12-A9BC-4F38-963B-582D215AC5DB}" srcOrd="0" destOrd="0" presId="urn:microsoft.com/office/officeart/2005/8/layout/orgChart1"/>
    <dgm:cxn modelId="{C12714C6-403F-4E40-B2F3-799B8CA980CA}" type="presOf" srcId="{9ED47AD0-B0BE-4DB8-94F6-42BB09F73457}" destId="{9A06B3F0-F6C3-413F-8195-AFE3F5890C1A}" srcOrd="0" destOrd="0" presId="urn:microsoft.com/office/officeart/2005/8/layout/orgChart1"/>
    <dgm:cxn modelId="{7EB839D4-89D9-40A4-91FD-A6C201087AA7}" type="presOf" srcId="{D0B5571C-AE01-49EA-AC98-D5E86D9E2208}" destId="{0B993B83-3674-4C91-866A-A8E2F3D74D2F}" srcOrd="1" destOrd="0" presId="urn:microsoft.com/office/officeart/2005/8/layout/orgChart1"/>
    <dgm:cxn modelId="{7B31EEEE-7077-40D4-A45D-0EAD37B59060}" type="presOf" srcId="{D8A7CFDD-60B1-4C48-8899-F6827397C8C6}" destId="{DEA44017-FCDA-42DF-A5AE-2E48843F8A99}" srcOrd="0" destOrd="0" presId="urn:microsoft.com/office/officeart/2005/8/layout/orgChart1"/>
    <dgm:cxn modelId="{DE72DBF0-B2DE-43BD-9543-2AAE78B027B9}" type="presOf" srcId="{242FD4DB-CA84-48D5-9687-7A83D47C1078}" destId="{50D9F329-170E-4F4C-965E-924B95637953}" srcOrd="1" destOrd="0" presId="urn:microsoft.com/office/officeart/2005/8/layout/orgChart1"/>
    <dgm:cxn modelId="{3BACE879-59DD-478C-8FEB-D795486E7296}" type="presParOf" srcId="{F3AD48A0-4DDC-4007-A239-8C9DE7E08AFC}" destId="{E8A55174-0D65-4111-9A29-ACA3CEF1DF23}" srcOrd="0" destOrd="0" presId="urn:microsoft.com/office/officeart/2005/8/layout/orgChart1"/>
    <dgm:cxn modelId="{DBBC25E8-BD4F-4D1A-A94C-984612ACA925}" type="presParOf" srcId="{E8A55174-0D65-4111-9A29-ACA3CEF1DF23}" destId="{31FC17B5-CFA2-41F0-AEC3-02C9E708DED3}" srcOrd="0" destOrd="0" presId="urn:microsoft.com/office/officeart/2005/8/layout/orgChart1"/>
    <dgm:cxn modelId="{340223CC-F071-487B-9BF4-13BFD9922B22}" type="presParOf" srcId="{31FC17B5-CFA2-41F0-AEC3-02C9E708DED3}" destId="{CA12C053-5578-4B52-83B1-BD20EB4EC901}" srcOrd="0" destOrd="0" presId="urn:microsoft.com/office/officeart/2005/8/layout/orgChart1"/>
    <dgm:cxn modelId="{EF004798-AE3B-4808-8EC4-D8099E2789BD}" type="presParOf" srcId="{31FC17B5-CFA2-41F0-AEC3-02C9E708DED3}" destId="{50D9F329-170E-4F4C-965E-924B95637953}" srcOrd="1" destOrd="0" presId="urn:microsoft.com/office/officeart/2005/8/layout/orgChart1"/>
    <dgm:cxn modelId="{3288331E-7442-47E8-9198-9A3B3B981EEC}" type="presParOf" srcId="{E8A55174-0D65-4111-9A29-ACA3CEF1DF23}" destId="{1F9F1C62-86D2-4013-8E60-D644B1BDBA10}" srcOrd="1" destOrd="0" presId="urn:microsoft.com/office/officeart/2005/8/layout/orgChart1"/>
    <dgm:cxn modelId="{F932A585-A9E2-40FA-9D9C-A8D9F21A0EBD}" type="presParOf" srcId="{1F9F1C62-86D2-4013-8E60-D644B1BDBA10}" destId="{EFA112D0-2C84-4076-A9DF-08D7A9904DFB}" srcOrd="0" destOrd="0" presId="urn:microsoft.com/office/officeart/2005/8/layout/orgChart1"/>
    <dgm:cxn modelId="{574E89CE-CE72-43DF-A6CB-DED68BDF19FA}" type="presParOf" srcId="{1F9F1C62-86D2-4013-8E60-D644B1BDBA10}" destId="{66A4C1E0-3CD2-4889-A795-9C55A3E5730E}" srcOrd="1" destOrd="0" presId="urn:microsoft.com/office/officeart/2005/8/layout/orgChart1"/>
    <dgm:cxn modelId="{2EF73E95-70FF-4419-A186-52B45F4E16D8}" type="presParOf" srcId="{66A4C1E0-3CD2-4889-A795-9C55A3E5730E}" destId="{B50A66B8-5E24-40F7-9EE8-ABA1F609D158}" srcOrd="0" destOrd="0" presId="urn:microsoft.com/office/officeart/2005/8/layout/orgChart1"/>
    <dgm:cxn modelId="{56AFC495-2085-4C15-8A33-172C3CC850C4}" type="presParOf" srcId="{B50A66B8-5E24-40F7-9EE8-ABA1F609D158}" destId="{DEA44017-FCDA-42DF-A5AE-2E48843F8A99}" srcOrd="0" destOrd="0" presId="urn:microsoft.com/office/officeart/2005/8/layout/orgChart1"/>
    <dgm:cxn modelId="{2B99B05D-071E-470F-BAB1-9FEACD01E07C}" type="presParOf" srcId="{B50A66B8-5E24-40F7-9EE8-ABA1F609D158}" destId="{F3371882-9BC0-4411-88C6-9836A4EECF76}" srcOrd="1" destOrd="0" presId="urn:microsoft.com/office/officeart/2005/8/layout/orgChart1"/>
    <dgm:cxn modelId="{54BF8C82-9293-4996-8815-D39AEE98E7CC}" type="presParOf" srcId="{66A4C1E0-3CD2-4889-A795-9C55A3E5730E}" destId="{D4267AF4-90E1-46A5-8C90-B53B7798807A}" srcOrd="1" destOrd="0" presId="urn:microsoft.com/office/officeart/2005/8/layout/orgChart1"/>
    <dgm:cxn modelId="{CA83B31D-845D-41FC-AD05-94F287378B5E}" type="presParOf" srcId="{66A4C1E0-3CD2-4889-A795-9C55A3E5730E}" destId="{20304695-EEFE-44EA-93CC-95A0A9249D57}" srcOrd="2" destOrd="0" presId="urn:microsoft.com/office/officeart/2005/8/layout/orgChart1"/>
    <dgm:cxn modelId="{877B16EE-5862-4924-92B7-A8DE418EDC55}" type="presParOf" srcId="{1F9F1C62-86D2-4013-8E60-D644B1BDBA10}" destId="{1BC783EA-D730-474F-8F65-814EBB61D6E2}" srcOrd="2" destOrd="0" presId="urn:microsoft.com/office/officeart/2005/8/layout/orgChart1"/>
    <dgm:cxn modelId="{0F7ACBEE-A909-4403-A652-D875A92B70BF}" type="presParOf" srcId="{1F9F1C62-86D2-4013-8E60-D644B1BDBA10}" destId="{7919796A-61CB-49A8-A554-C03CD6424B7B}" srcOrd="3" destOrd="0" presId="urn:microsoft.com/office/officeart/2005/8/layout/orgChart1"/>
    <dgm:cxn modelId="{50D136C4-8B43-40EF-A4B0-6403EB1F9872}" type="presParOf" srcId="{7919796A-61CB-49A8-A554-C03CD6424B7B}" destId="{9794786D-697C-4192-8780-4E2A1676F5FB}" srcOrd="0" destOrd="0" presId="urn:microsoft.com/office/officeart/2005/8/layout/orgChart1"/>
    <dgm:cxn modelId="{B1661032-BAEA-48D9-90C8-9127812C7CEA}" type="presParOf" srcId="{9794786D-697C-4192-8780-4E2A1676F5FB}" destId="{9A06B3F0-F6C3-413F-8195-AFE3F5890C1A}" srcOrd="0" destOrd="0" presId="urn:microsoft.com/office/officeart/2005/8/layout/orgChart1"/>
    <dgm:cxn modelId="{2CDA1F64-2528-4FB4-995E-FBCD8D146B54}" type="presParOf" srcId="{9794786D-697C-4192-8780-4E2A1676F5FB}" destId="{D31699B8-93E5-4EAE-873A-0D04060D5FC6}" srcOrd="1" destOrd="0" presId="urn:microsoft.com/office/officeart/2005/8/layout/orgChart1"/>
    <dgm:cxn modelId="{83DC6B34-D91E-4E66-B41E-6A647FD97D69}" type="presParOf" srcId="{7919796A-61CB-49A8-A554-C03CD6424B7B}" destId="{7E7C629C-7554-406C-BD0C-F54D8E533372}" srcOrd="1" destOrd="0" presId="urn:microsoft.com/office/officeart/2005/8/layout/orgChart1"/>
    <dgm:cxn modelId="{832E7D75-8E7A-41AF-9F5A-C3CDC12D9722}" type="presParOf" srcId="{7919796A-61CB-49A8-A554-C03CD6424B7B}" destId="{5F056505-EADD-4685-8793-3846FDCCC304}" srcOrd="2" destOrd="0" presId="urn:microsoft.com/office/officeart/2005/8/layout/orgChart1"/>
    <dgm:cxn modelId="{7E2FEC5E-FAE1-4D9C-A792-F26C40563C5F}" type="presParOf" srcId="{1F9F1C62-86D2-4013-8E60-D644B1BDBA10}" destId="{A9A3579C-0DA2-4A71-B53E-DBD945479198}" srcOrd="4" destOrd="0" presId="urn:microsoft.com/office/officeart/2005/8/layout/orgChart1"/>
    <dgm:cxn modelId="{3C3E1D88-8856-4807-96AD-F3981BED03A2}" type="presParOf" srcId="{1F9F1C62-86D2-4013-8E60-D644B1BDBA10}" destId="{39FA75E1-6A15-4206-BA60-029ED9024949}" srcOrd="5" destOrd="0" presId="urn:microsoft.com/office/officeart/2005/8/layout/orgChart1"/>
    <dgm:cxn modelId="{EA74A007-CFE5-49C0-BDC2-BC557C7FB08B}" type="presParOf" srcId="{39FA75E1-6A15-4206-BA60-029ED9024949}" destId="{D71297DD-7B15-40DC-A899-8FEA3B5DEE89}" srcOrd="0" destOrd="0" presId="urn:microsoft.com/office/officeart/2005/8/layout/orgChart1"/>
    <dgm:cxn modelId="{2EACD9A6-3955-4001-AB4C-13C0AD3A1BEC}" type="presParOf" srcId="{D71297DD-7B15-40DC-A899-8FEA3B5DEE89}" destId="{F4379F12-A9BC-4F38-963B-582D215AC5DB}" srcOrd="0" destOrd="0" presId="urn:microsoft.com/office/officeart/2005/8/layout/orgChart1"/>
    <dgm:cxn modelId="{6294C13D-C808-462E-980A-E255E61DF02B}" type="presParOf" srcId="{D71297DD-7B15-40DC-A899-8FEA3B5DEE89}" destId="{7D83ABA4-1E03-49CE-A9B3-E34A27F26894}" srcOrd="1" destOrd="0" presId="urn:microsoft.com/office/officeart/2005/8/layout/orgChart1"/>
    <dgm:cxn modelId="{CA8AE2DC-9A20-4E35-AD10-02C1D14184A6}" type="presParOf" srcId="{39FA75E1-6A15-4206-BA60-029ED9024949}" destId="{3A812003-4332-44D3-A5A1-D8801AD663A7}" srcOrd="1" destOrd="0" presId="urn:microsoft.com/office/officeart/2005/8/layout/orgChart1"/>
    <dgm:cxn modelId="{161E9C32-8D43-495A-A9B3-F4A152C60152}" type="presParOf" srcId="{39FA75E1-6A15-4206-BA60-029ED9024949}" destId="{F7685EC3-532C-4DF0-AA5D-4BAA825C9050}" srcOrd="2" destOrd="0" presId="urn:microsoft.com/office/officeart/2005/8/layout/orgChart1"/>
    <dgm:cxn modelId="{937DE3BA-68A7-4B52-8D69-7FA15F1123F3}" type="presParOf" srcId="{1F9F1C62-86D2-4013-8E60-D644B1BDBA10}" destId="{4FD26C62-5D7D-4BEB-A57C-DB2AE42AFFC7}" srcOrd="6" destOrd="0" presId="urn:microsoft.com/office/officeart/2005/8/layout/orgChart1"/>
    <dgm:cxn modelId="{5D189451-ACB3-4943-942F-5160EE0566F4}" type="presParOf" srcId="{1F9F1C62-86D2-4013-8E60-D644B1BDBA10}" destId="{F326B7CE-B926-4986-8B81-6D6E1EC75384}" srcOrd="7" destOrd="0" presId="urn:microsoft.com/office/officeart/2005/8/layout/orgChart1"/>
    <dgm:cxn modelId="{694136CA-586C-450F-B464-68FB43807F83}" type="presParOf" srcId="{F326B7CE-B926-4986-8B81-6D6E1EC75384}" destId="{C09E9C28-E966-4FAE-9D76-8315A9BE0520}" srcOrd="0" destOrd="0" presId="urn:microsoft.com/office/officeart/2005/8/layout/orgChart1"/>
    <dgm:cxn modelId="{0C1877DD-61E2-4745-9FD4-7CCDD2D17697}" type="presParOf" srcId="{C09E9C28-E966-4FAE-9D76-8315A9BE0520}" destId="{603B1083-0B12-4028-BC2C-CDA021B9B7EF}" srcOrd="0" destOrd="0" presId="urn:microsoft.com/office/officeart/2005/8/layout/orgChart1"/>
    <dgm:cxn modelId="{A450EFFE-9FE9-4EA6-8BDD-8E3FCCF2C630}" type="presParOf" srcId="{C09E9C28-E966-4FAE-9D76-8315A9BE0520}" destId="{0B993B83-3674-4C91-866A-A8E2F3D74D2F}" srcOrd="1" destOrd="0" presId="urn:microsoft.com/office/officeart/2005/8/layout/orgChart1"/>
    <dgm:cxn modelId="{D61A1EC0-1EAA-4436-9150-66F919F4ACCB}" type="presParOf" srcId="{F326B7CE-B926-4986-8B81-6D6E1EC75384}" destId="{19C06452-7ADC-4167-AE08-F382B9E295C4}" srcOrd="1" destOrd="0" presId="urn:microsoft.com/office/officeart/2005/8/layout/orgChart1"/>
    <dgm:cxn modelId="{9D953B9E-5339-4CF4-A556-0E0761F72FFA}" type="presParOf" srcId="{F326B7CE-B926-4986-8B81-6D6E1EC75384}" destId="{7C2C8089-92CF-4D04-A185-82564454A48D}" srcOrd="2" destOrd="0" presId="urn:microsoft.com/office/officeart/2005/8/layout/orgChart1"/>
    <dgm:cxn modelId="{CCA56E04-C1F3-46A9-B444-BDE6FEAD87F2}" type="presParOf" srcId="{E8A55174-0D65-4111-9A29-ACA3CEF1DF23}" destId="{29CD0DAC-19E7-4642-8142-6B76D4D55D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7E27D6-A7B8-4CBD-9C10-65ED2BFD33C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42FD4DB-CA84-48D5-9687-7A83D47C1078}">
      <dgm:prSet phldrT="[Текст]" custT="1"/>
      <dgm:spPr/>
      <dgm:t>
        <a:bodyPr/>
        <a:lstStyle/>
        <a:p>
          <a:r>
            <a:rPr lang="ru-RU" sz="2200" dirty="0">
              <a:latin typeface="Candara Light" panose="020E0502030303020204" pitchFamily="34" charset="0"/>
            </a:rPr>
            <a:t>Центр дополнительного образования взрослых</a:t>
          </a:r>
        </a:p>
      </dgm:t>
    </dgm:pt>
    <dgm:pt modelId="{9FDDA3A6-7612-484F-B7C2-D57B85760ED0}" type="parTrans" cxnId="{EAC5CA0C-53E8-4341-A938-AD020E4B81DF}">
      <dgm:prSet/>
      <dgm:spPr/>
      <dgm:t>
        <a:bodyPr/>
        <a:lstStyle/>
        <a:p>
          <a:endParaRPr lang="ru-RU"/>
        </a:p>
      </dgm:t>
    </dgm:pt>
    <dgm:pt modelId="{52D7CA98-80C2-432A-98C1-9A00B6B30E4D}" type="sibTrans" cxnId="{EAC5CA0C-53E8-4341-A938-AD020E4B81DF}">
      <dgm:prSet/>
      <dgm:spPr/>
      <dgm:t>
        <a:bodyPr/>
        <a:lstStyle/>
        <a:p>
          <a:endParaRPr lang="ru-RU"/>
        </a:p>
      </dgm:t>
    </dgm:pt>
    <dgm:pt modelId="{D8A7CFDD-60B1-4C48-8899-F6827397C8C6}">
      <dgm:prSet custT="1"/>
      <dgm:spPr/>
      <dgm:t>
        <a:bodyPr/>
        <a:lstStyle/>
        <a:p>
          <a:r>
            <a:rPr lang="ru-RU" sz="1600" dirty="0">
              <a:latin typeface="Candara Light" panose="020E0502030303020204" pitchFamily="34" charset="0"/>
            </a:rPr>
            <a:t>Курсы повышения квалификации</a:t>
          </a:r>
        </a:p>
      </dgm:t>
    </dgm:pt>
    <dgm:pt modelId="{64013417-7327-4885-B733-0F201092AE61}" type="parTrans" cxnId="{DC281845-FCF5-49EE-9AC1-FB352B07099D}">
      <dgm:prSet/>
      <dgm:spPr/>
      <dgm:t>
        <a:bodyPr/>
        <a:lstStyle/>
        <a:p>
          <a:endParaRPr lang="ru-RU"/>
        </a:p>
      </dgm:t>
    </dgm:pt>
    <dgm:pt modelId="{4486E42F-A86C-458D-BEA0-B1A875DCFAC1}" type="sibTrans" cxnId="{DC281845-FCF5-49EE-9AC1-FB352B07099D}">
      <dgm:prSet/>
      <dgm:spPr/>
      <dgm:t>
        <a:bodyPr/>
        <a:lstStyle/>
        <a:p>
          <a:endParaRPr lang="ru-RU"/>
        </a:p>
      </dgm:t>
    </dgm:pt>
    <dgm:pt modelId="{9ED47AD0-B0BE-4DB8-94F6-42BB09F73457}">
      <dgm:prSet custT="1"/>
      <dgm:spPr/>
      <dgm:t>
        <a:bodyPr/>
        <a:lstStyle/>
        <a:p>
          <a:r>
            <a:rPr lang="ru-RU" sz="1600" dirty="0">
              <a:latin typeface="Candara Light" panose="020E0502030303020204" pitchFamily="34" charset="0"/>
            </a:rPr>
            <a:t>Переподготовка</a:t>
          </a:r>
        </a:p>
      </dgm:t>
    </dgm:pt>
    <dgm:pt modelId="{F2D74572-94AF-469C-A41F-17E9FF232FFA}" type="parTrans" cxnId="{EEFF8A2C-10A8-4BFF-850D-856E0C8163DF}">
      <dgm:prSet/>
      <dgm:spPr/>
      <dgm:t>
        <a:bodyPr/>
        <a:lstStyle/>
        <a:p>
          <a:endParaRPr lang="ru-RU"/>
        </a:p>
      </dgm:t>
    </dgm:pt>
    <dgm:pt modelId="{48358420-FDC0-4442-91DC-FFD81EACB854}" type="sibTrans" cxnId="{EEFF8A2C-10A8-4BFF-850D-856E0C8163DF}">
      <dgm:prSet/>
      <dgm:spPr/>
      <dgm:t>
        <a:bodyPr/>
        <a:lstStyle/>
        <a:p>
          <a:endParaRPr lang="ru-RU"/>
        </a:p>
      </dgm:t>
    </dgm:pt>
    <dgm:pt modelId="{4388AD14-FA1A-4F24-A1D0-A1B06047F53C}">
      <dgm:prSet custT="1"/>
      <dgm:spPr/>
      <dgm:t>
        <a:bodyPr/>
        <a:lstStyle/>
        <a:p>
          <a:r>
            <a:rPr lang="ru-RU" sz="1600" dirty="0">
              <a:latin typeface="Candara Light" panose="020E0502030303020204" pitchFamily="34" charset="0"/>
            </a:rPr>
            <a:t>Стажировка</a:t>
          </a:r>
        </a:p>
      </dgm:t>
    </dgm:pt>
    <dgm:pt modelId="{E545DE94-36C2-4E6B-926C-153D774B4415}" type="parTrans" cxnId="{D67FBD51-595A-4060-A6D2-7321A719E25E}">
      <dgm:prSet/>
      <dgm:spPr/>
      <dgm:t>
        <a:bodyPr/>
        <a:lstStyle/>
        <a:p>
          <a:endParaRPr lang="ru-RU"/>
        </a:p>
      </dgm:t>
    </dgm:pt>
    <dgm:pt modelId="{A60E2A5D-6E7F-43F7-9935-A44EEE7C8462}" type="sibTrans" cxnId="{D67FBD51-595A-4060-A6D2-7321A719E25E}">
      <dgm:prSet/>
      <dgm:spPr/>
      <dgm:t>
        <a:bodyPr/>
        <a:lstStyle/>
        <a:p>
          <a:endParaRPr lang="ru-RU"/>
        </a:p>
      </dgm:t>
    </dgm:pt>
    <dgm:pt modelId="{D0B5571C-AE01-49EA-AC98-D5E86D9E2208}">
      <dgm:prSet custT="1"/>
      <dgm:spPr/>
      <dgm:t>
        <a:bodyPr/>
        <a:lstStyle/>
        <a:p>
          <a:r>
            <a:rPr lang="ru-RU" sz="1600" dirty="0">
              <a:latin typeface="Candara Light" panose="020E0502030303020204" pitchFamily="34" charset="0"/>
            </a:rPr>
            <a:t>Профессиональная подготовка рабочих (служащих) по профессии «Настройщик клавишных инструментов)»</a:t>
          </a:r>
        </a:p>
      </dgm:t>
    </dgm:pt>
    <dgm:pt modelId="{DFDB6E2C-FC5E-4E3C-A2A3-E1E6DD27AAF4}" type="parTrans" cxnId="{61F51838-0A75-49C9-8FAA-153DF2E24B6D}">
      <dgm:prSet/>
      <dgm:spPr/>
      <dgm:t>
        <a:bodyPr/>
        <a:lstStyle/>
        <a:p>
          <a:endParaRPr lang="ru-RU"/>
        </a:p>
      </dgm:t>
    </dgm:pt>
    <dgm:pt modelId="{1DA288CE-5F77-4822-BE93-47864A1F0568}" type="sibTrans" cxnId="{61F51838-0A75-49C9-8FAA-153DF2E24B6D}">
      <dgm:prSet/>
      <dgm:spPr/>
      <dgm:t>
        <a:bodyPr/>
        <a:lstStyle/>
        <a:p>
          <a:endParaRPr lang="ru-RU"/>
        </a:p>
      </dgm:t>
    </dgm:pt>
    <dgm:pt modelId="{4DF2083F-D113-4D6B-B69A-3A41F8D9AD30}">
      <dgm:prSet custT="1"/>
      <dgm:spPr/>
      <dgm:t>
        <a:bodyPr/>
        <a:lstStyle/>
        <a:p>
          <a:r>
            <a:rPr lang="ru-RU" sz="1600" dirty="0">
              <a:latin typeface="Candara Light" panose="020E0502030303020204" pitchFamily="34" charset="0"/>
            </a:rPr>
            <a:t>Обучающие курсы (летняя школа, зимняя музыкальная академия и др.)</a:t>
          </a:r>
        </a:p>
      </dgm:t>
    </dgm:pt>
    <dgm:pt modelId="{7587D46C-76EC-4E37-A103-381A2696E34F}" type="parTrans" cxnId="{8F6D3078-EB00-4423-9455-353D9AF9F876}">
      <dgm:prSet/>
      <dgm:spPr/>
      <dgm:t>
        <a:bodyPr/>
        <a:lstStyle/>
        <a:p>
          <a:endParaRPr lang="ru-RU"/>
        </a:p>
      </dgm:t>
    </dgm:pt>
    <dgm:pt modelId="{A511DB02-F639-4FBB-B2FA-DE7A44D268A5}" type="sibTrans" cxnId="{8F6D3078-EB00-4423-9455-353D9AF9F876}">
      <dgm:prSet/>
      <dgm:spPr/>
      <dgm:t>
        <a:bodyPr/>
        <a:lstStyle/>
        <a:p>
          <a:endParaRPr lang="ru-RU"/>
        </a:p>
      </dgm:t>
    </dgm:pt>
    <dgm:pt modelId="{7ED50C05-B54C-45AF-A339-EFF7B6DFAE4A}" type="pres">
      <dgm:prSet presAssocID="{0F7E27D6-A7B8-4CBD-9C10-65ED2BFD33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AE42038-AA54-49E9-9CCC-587D261F8D2E}" type="pres">
      <dgm:prSet presAssocID="{242FD4DB-CA84-48D5-9687-7A83D47C1078}" presName="hierRoot1" presStyleCnt="0">
        <dgm:presLayoutVars>
          <dgm:hierBranch val="init"/>
        </dgm:presLayoutVars>
      </dgm:prSet>
      <dgm:spPr/>
    </dgm:pt>
    <dgm:pt modelId="{9E4AC9C4-7B5F-460B-BEBE-E79421F33844}" type="pres">
      <dgm:prSet presAssocID="{242FD4DB-CA84-48D5-9687-7A83D47C1078}" presName="rootComposite1" presStyleCnt="0"/>
      <dgm:spPr/>
    </dgm:pt>
    <dgm:pt modelId="{5B8B1611-B8A7-4C66-ABD6-F4B73B552864}" type="pres">
      <dgm:prSet presAssocID="{242FD4DB-CA84-48D5-9687-7A83D47C1078}" presName="rootText1" presStyleLbl="node0" presStyleIdx="0" presStyleCnt="1">
        <dgm:presLayoutVars>
          <dgm:chPref val="3"/>
        </dgm:presLayoutVars>
      </dgm:prSet>
      <dgm:spPr/>
    </dgm:pt>
    <dgm:pt modelId="{0781EE62-7BA9-4049-BF42-6E4425DB0316}" type="pres">
      <dgm:prSet presAssocID="{242FD4DB-CA84-48D5-9687-7A83D47C1078}" presName="rootConnector1" presStyleLbl="node1" presStyleIdx="0" presStyleCnt="0"/>
      <dgm:spPr/>
    </dgm:pt>
    <dgm:pt modelId="{ED492443-9784-4724-8524-90CAFC8209D9}" type="pres">
      <dgm:prSet presAssocID="{242FD4DB-CA84-48D5-9687-7A83D47C1078}" presName="hierChild2" presStyleCnt="0"/>
      <dgm:spPr/>
    </dgm:pt>
    <dgm:pt modelId="{7E541078-BD6C-41CF-A954-7FD512C85160}" type="pres">
      <dgm:prSet presAssocID="{64013417-7327-4885-B733-0F201092AE61}" presName="Name64" presStyleLbl="parChTrans1D2" presStyleIdx="0" presStyleCnt="5"/>
      <dgm:spPr/>
    </dgm:pt>
    <dgm:pt modelId="{56F893F9-94AA-4A2C-9B0F-6BE725CBD23A}" type="pres">
      <dgm:prSet presAssocID="{D8A7CFDD-60B1-4C48-8899-F6827397C8C6}" presName="hierRoot2" presStyleCnt="0">
        <dgm:presLayoutVars>
          <dgm:hierBranch val="init"/>
        </dgm:presLayoutVars>
      </dgm:prSet>
      <dgm:spPr/>
    </dgm:pt>
    <dgm:pt modelId="{58977657-363E-4485-8D30-417283528029}" type="pres">
      <dgm:prSet presAssocID="{D8A7CFDD-60B1-4C48-8899-F6827397C8C6}" presName="rootComposite" presStyleCnt="0"/>
      <dgm:spPr/>
    </dgm:pt>
    <dgm:pt modelId="{501BE1DC-4C22-4866-AF58-EBEFE7DD3FAD}" type="pres">
      <dgm:prSet presAssocID="{D8A7CFDD-60B1-4C48-8899-F6827397C8C6}" presName="rootText" presStyleLbl="node2" presStyleIdx="0" presStyleCnt="5">
        <dgm:presLayoutVars>
          <dgm:chPref val="3"/>
        </dgm:presLayoutVars>
      </dgm:prSet>
      <dgm:spPr/>
    </dgm:pt>
    <dgm:pt modelId="{2DAA7D84-A851-4EC2-8099-0A225390EED5}" type="pres">
      <dgm:prSet presAssocID="{D8A7CFDD-60B1-4C48-8899-F6827397C8C6}" presName="rootConnector" presStyleLbl="node2" presStyleIdx="0" presStyleCnt="5"/>
      <dgm:spPr/>
    </dgm:pt>
    <dgm:pt modelId="{0AEAF154-8BFE-4AD5-BE40-AFA4DEDAAACA}" type="pres">
      <dgm:prSet presAssocID="{D8A7CFDD-60B1-4C48-8899-F6827397C8C6}" presName="hierChild4" presStyleCnt="0"/>
      <dgm:spPr/>
    </dgm:pt>
    <dgm:pt modelId="{D57325C3-1CC2-47D3-A671-A7534A876E6C}" type="pres">
      <dgm:prSet presAssocID="{D8A7CFDD-60B1-4C48-8899-F6827397C8C6}" presName="hierChild5" presStyleCnt="0"/>
      <dgm:spPr/>
    </dgm:pt>
    <dgm:pt modelId="{D572985B-C0DC-402B-A9FB-D136EEEA890F}" type="pres">
      <dgm:prSet presAssocID="{7587D46C-76EC-4E37-A103-381A2696E34F}" presName="Name64" presStyleLbl="parChTrans1D2" presStyleIdx="1" presStyleCnt="5"/>
      <dgm:spPr/>
    </dgm:pt>
    <dgm:pt modelId="{45FCE956-11D0-4AB5-A32C-6BF38917349C}" type="pres">
      <dgm:prSet presAssocID="{4DF2083F-D113-4D6B-B69A-3A41F8D9AD30}" presName="hierRoot2" presStyleCnt="0">
        <dgm:presLayoutVars>
          <dgm:hierBranch val="init"/>
        </dgm:presLayoutVars>
      </dgm:prSet>
      <dgm:spPr/>
    </dgm:pt>
    <dgm:pt modelId="{FBAEE40E-A186-4F02-AFAB-FDA89DEE56D2}" type="pres">
      <dgm:prSet presAssocID="{4DF2083F-D113-4D6B-B69A-3A41F8D9AD30}" presName="rootComposite" presStyleCnt="0"/>
      <dgm:spPr/>
    </dgm:pt>
    <dgm:pt modelId="{34650E6C-EE94-405F-A613-62D883C3CECC}" type="pres">
      <dgm:prSet presAssocID="{4DF2083F-D113-4D6B-B69A-3A41F8D9AD30}" presName="rootText" presStyleLbl="node2" presStyleIdx="1" presStyleCnt="5">
        <dgm:presLayoutVars>
          <dgm:chPref val="3"/>
        </dgm:presLayoutVars>
      </dgm:prSet>
      <dgm:spPr/>
    </dgm:pt>
    <dgm:pt modelId="{EE7DA195-D52F-41B3-B05D-EDA68690162F}" type="pres">
      <dgm:prSet presAssocID="{4DF2083F-D113-4D6B-B69A-3A41F8D9AD30}" presName="rootConnector" presStyleLbl="node2" presStyleIdx="1" presStyleCnt="5"/>
      <dgm:spPr/>
    </dgm:pt>
    <dgm:pt modelId="{8EB9B9CB-ADAE-4319-9BB2-B3A141482088}" type="pres">
      <dgm:prSet presAssocID="{4DF2083F-D113-4D6B-B69A-3A41F8D9AD30}" presName="hierChild4" presStyleCnt="0"/>
      <dgm:spPr/>
    </dgm:pt>
    <dgm:pt modelId="{78EE7D42-FAC4-4E89-9C10-EA5535686616}" type="pres">
      <dgm:prSet presAssocID="{4DF2083F-D113-4D6B-B69A-3A41F8D9AD30}" presName="hierChild5" presStyleCnt="0"/>
      <dgm:spPr/>
    </dgm:pt>
    <dgm:pt modelId="{F674F2C7-F3FF-40FE-995B-C738FE4CE06A}" type="pres">
      <dgm:prSet presAssocID="{F2D74572-94AF-469C-A41F-17E9FF232FFA}" presName="Name64" presStyleLbl="parChTrans1D2" presStyleIdx="2" presStyleCnt="5"/>
      <dgm:spPr/>
    </dgm:pt>
    <dgm:pt modelId="{607A0445-6F61-419E-BF38-E5C0ABAA4A53}" type="pres">
      <dgm:prSet presAssocID="{9ED47AD0-B0BE-4DB8-94F6-42BB09F73457}" presName="hierRoot2" presStyleCnt="0">
        <dgm:presLayoutVars>
          <dgm:hierBranch val="init"/>
        </dgm:presLayoutVars>
      </dgm:prSet>
      <dgm:spPr/>
    </dgm:pt>
    <dgm:pt modelId="{FF6B6576-38BC-4DA2-B2E7-1E86EA1B3F08}" type="pres">
      <dgm:prSet presAssocID="{9ED47AD0-B0BE-4DB8-94F6-42BB09F73457}" presName="rootComposite" presStyleCnt="0"/>
      <dgm:spPr/>
    </dgm:pt>
    <dgm:pt modelId="{E160A4C3-6C96-40ED-BD7C-57B62B5E2F71}" type="pres">
      <dgm:prSet presAssocID="{9ED47AD0-B0BE-4DB8-94F6-42BB09F73457}" presName="rootText" presStyleLbl="node2" presStyleIdx="2" presStyleCnt="5">
        <dgm:presLayoutVars>
          <dgm:chPref val="3"/>
        </dgm:presLayoutVars>
      </dgm:prSet>
      <dgm:spPr/>
    </dgm:pt>
    <dgm:pt modelId="{9C5CEC78-BF28-42A6-B13F-8AF585E869FC}" type="pres">
      <dgm:prSet presAssocID="{9ED47AD0-B0BE-4DB8-94F6-42BB09F73457}" presName="rootConnector" presStyleLbl="node2" presStyleIdx="2" presStyleCnt="5"/>
      <dgm:spPr/>
    </dgm:pt>
    <dgm:pt modelId="{4554A64A-FA84-4664-9090-251EA9B26578}" type="pres">
      <dgm:prSet presAssocID="{9ED47AD0-B0BE-4DB8-94F6-42BB09F73457}" presName="hierChild4" presStyleCnt="0"/>
      <dgm:spPr/>
    </dgm:pt>
    <dgm:pt modelId="{4FDCFC26-D32E-4A71-8792-E9373F5A1798}" type="pres">
      <dgm:prSet presAssocID="{9ED47AD0-B0BE-4DB8-94F6-42BB09F73457}" presName="hierChild5" presStyleCnt="0"/>
      <dgm:spPr/>
    </dgm:pt>
    <dgm:pt modelId="{963B81D8-5C50-4788-AACD-C8F535F31BEE}" type="pres">
      <dgm:prSet presAssocID="{E545DE94-36C2-4E6B-926C-153D774B4415}" presName="Name64" presStyleLbl="parChTrans1D2" presStyleIdx="3" presStyleCnt="5"/>
      <dgm:spPr/>
    </dgm:pt>
    <dgm:pt modelId="{8842A933-3420-41F2-9636-503093A339F3}" type="pres">
      <dgm:prSet presAssocID="{4388AD14-FA1A-4F24-A1D0-A1B06047F53C}" presName="hierRoot2" presStyleCnt="0">
        <dgm:presLayoutVars>
          <dgm:hierBranch val="init"/>
        </dgm:presLayoutVars>
      </dgm:prSet>
      <dgm:spPr/>
    </dgm:pt>
    <dgm:pt modelId="{415AD149-8E39-4F14-A834-4EF61E72EB80}" type="pres">
      <dgm:prSet presAssocID="{4388AD14-FA1A-4F24-A1D0-A1B06047F53C}" presName="rootComposite" presStyleCnt="0"/>
      <dgm:spPr/>
    </dgm:pt>
    <dgm:pt modelId="{840BFE65-2898-447D-8E7E-D23674DAEC05}" type="pres">
      <dgm:prSet presAssocID="{4388AD14-FA1A-4F24-A1D0-A1B06047F53C}" presName="rootText" presStyleLbl="node2" presStyleIdx="3" presStyleCnt="5">
        <dgm:presLayoutVars>
          <dgm:chPref val="3"/>
        </dgm:presLayoutVars>
      </dgm:prSet>
      <dgm:spPr/>
    </dgm:pt>
    <dgm:pt modelId="{E5A85ECF-071F-4524-84AD-BF13BBB86953}" type="pres">
      <dgm:prSet presAssocID="{4388AD14-FA1A-4F24-A1D0-A1B06047F53C}" presName="rootConnector" presStyleLbl="node2" presStyleIdx="3" presStyleCnt="5"/>
      <dgm:spPr/>
    </dgm:pt>
    <dgm:pt modelId="{9B64F955-2769-423D-825E-299C1FC6BB22}" type="pres">
      <dgm:prSet presAssocID="{4388AD14-FA1A-4F24-A1D0-A1B06047F53C}" presName="hierChild4" presStyleCnt="0"/>
      <dgm:spPr/>
    </dgm:pt>
    <dgm:pt modelId="{F02E0645-48BB-4AA6-84A6-6235C662DB34}" type="pres">
      <dgm:prSet presAssocID="{4388AD14-FA1A-4F24-A1D0-A1B06047F53C}" presName="hierChild5" presStyleCnt="0"/>
      <dgm:spPr/>
    </dgm:pt>
    <dgm:pt modelId="{812DC24E-3F96-4553-97F8-18D209884392}" type="pres">
      <dgm:prSet presAssocID="{DFDB6E2C-FC5E-4E3C-A2A3-E1E6DD27AAF4}" presName="Name64" presStyleLbl="parChTrans1D2" presStyleIdx="4" presStyleCnt="5"/>
      <dgm:spPr/>
    </dgm:pt>
    <dgm:pt modelId="{3660FAC1-9B5B-4F13-B045-4C13FDE9E1C2}" type="pres">
      <dgm:prSet presAssocID="{D0B5571C-AE01-49EA-AC98-D5E86D9E2208}" presName="hierRoot2" presStyleCnt="0">
        <dgm:presLayoutVars>
          <dgm:hierBranch val="init"/>
        </dgm:presLayoutVars>
      </dgm:prSet>
      <dgm:spPr/>
    </dgm:pt>
    <dgm:pt modelId="{EC29F34C-BB0A-4BC6-AC45-961D43817792}" type="pres">
      <dgm:prSet presAssocID="{D0B5571C-AE01-49EA-AC98-D5E86D9E2208}" presName="rootComposite" presStyleCnt="0"/>
      <dgm:spPr/>
    </dgm:pt>
    <dgm:pt modelId="{21F8C199-38C9-484E-98E0-A742E4778D78}" type="pres">
      <dgm:prSet presAssocID="{D0B5571C-AE01-49EA-AC98-D5E86D9E2208}" presName="rootText" presStyleLbl="node2" presStyleIdx="4" presStyleCnt="5">
        <dgm:presLayoutVars>
          <dgm:chPref val="3"/>
        </dgm:presLayoutVars>
      </dgm:prSet>
      <dgm:spPr/>
    </dgm:pt>
    <dgm:pt modelId="{AF0018FF-3591-403F-AA87-B4DD5F2F9D24}" type="pres">
      <dgm:prSet presAssocID="{D0B5571C-AE01-49EA-AC98-D5E86D9E2208}" presName="rootConnector" presStyleLbl="node2" presStyleIdx="4" presStyleCnt="5"/>
      <dgm:spPr/>
    </dgm:pt>
    <dgm:pt modelId="{1F97D9EE-901A-4704-95A6-9C97499700AD}" type="pres">
      <dgm:prSet presAssocID="{D0B5571C-AE01-49EA-AC98-D5E86D9E2208}" presName="hierChild4" presStyleCnt="0"/>
      <dgm:spPr/>
    </dgm:pt>
    <dgm:pt modelId="{EC1E5743-F335-45F7-97E6-837E05AE63E4}" type="pres">
      <dgm:prSet presAssocID="{D0B5571C-AE01-49EA-AC98-D5E86D9E2208}" presName="hierChild5" presStyleCnt="0"/>
      <dgm:spPr/>
    </dgm:pt>
    <dgm:pt modelId="{3CCD0506-E380-4954-927B-87A4C83689FE}" type="pres">
      <dgm:prSet presAssocID="{242FD4DB-CA84-48D5-9687-7A83D47C1078}" presName="hierChild3" presStyleCnt="0"/>
      <dgm:spPr/>
    </dgm:pt>
  </dgm:ptLst>
  <dgm:cxnLst>
    <dgm:cxn modelId="{EAC5CA0C-53E8-4341-A938-AD020E4B81DF}" srcId="{0F7E27D6-A7B8-4CBD-9C10-65ED2BFD33C9}" destId="{242FD4DB-CA84-48D5-9687-7A83D47C1078}" srcOrd="0" destOrd="0" parTransId="{9FDDA3A6-7612-484F-B7C2-D57B85760ED0}" sibTransId="{52D7CA98-80C2-432A-98C1-9A00B6B30E4D}"/>
    <dgm:cxn modelId="{78EA9A1C-8AA3-4FCB-B285-9C62C3337F78}" type="presOf" srcId="{4DF2083F-D113-4D6B-B69A-3A41F8D9AD30}" destId="{34650E6C-EE94-405F-A613-62D883C3CECC}" srcOrd="0" destOrd="0" presId="urn:microsoft.com/office/officeart/2009/3/layout/HorizontalOrganizationChart"/>
    <dgm:cxn modelId="{BA40FB2B-8D81-4C67-B8E6-D138E3839522}" type="presOf" srcId="{242FD4DB-CA84-48D5-9687-7A83D47C1078}" destId="{0781EE62-7BA9-4049-BF42-6E4425DB0316}" srcOrd="1" destOrd="0" presId="urn:microsoft.com/office/officeart/2009/3/layout/HorizontalOrganizationChart"/>
    <dgm:cxn modelId="{EEFF8A2C-10A8-4BFF-850D-856E0C8163DF}" srcId="{242FD4DB-CA84-48D5-9687-7A83D47C1078}" destId="{9ED47AD0-B0BE-4DB8-94F6-42BB09F73457}" srcOrd="2" destOrd="0" parTransId="{F2D74572-94AF-469C-A41F-17E9FF232FFA}" sibTransId="{48358420-FDC0-4442-91DC-FFD81EACB854}"/>
    <dgm:cxn modelId="{1568E237-34D6-4F27-9EC3-F2D06659FB43}" type="presOf" srcId="{D0B5571C-AE01-49EA-AC98-D5E86D9E2208}" destId="{AF0018FF-3591-403F-AA87-B4DD5F2F9D24}" srcOrd="1" destOrd="0" presId="urn:microsoft.com/office/officeart/2009/3/layout/HorizontalOrganizationChart"/>
    <dgm:cxn modelId="{61F51838-0A75-49C9-8FAA-153DF2E24B6D}" srcId="{242FD4DB-CA84-48D5-9687-7A83D47C1078}" destId="{D0B5571C-AE01-49EA-AC98-D5E86D9E2208}" srcOrd="4" destOrd="0" parTransId="{DFDB6E2C-FC5E-4E3C-A2A3-E1E6DD27AAF4}" sibTransId="{1DA288CE-5F77-4822-BE93-47864A1F0568}"/>
    <dgm:cxn modelId="{78DB083D-2208-4AF4-A40A-96887BAE047B}" type="presOf" srcId="{D8A7CFDD-60B1-4C48-8899-F6827397C8C6}" destId="{2DAA7D84-A851-4EC2-8099-0A225390EED5}" srcOrd="1" destOrd="0" presId="urn:microsoft.com/office/officeart/2009/3/layout/HorizontalOrganizationChart"/>
    <dgm:cxn modelId="{445B8E41-F063-490C-934E-5D34AE872E5E}" type="presOf" srcId="{4388AD14-FA1A-4F24-A1D0-A1B06047F53C}" destId="{E5A85ECF-071F-4524-84AD-BF13BBB86953}" srcOrd="1" destOrd="0" presId="urn:microsoft.com/office/officeart/2009/3/layout/HorizontalOrganizationChart"/>
    <dgm:cxn modelId="{DC281845-FCF5-49EE-9AC1-FB352B07099D}" srcId="{242FD4DB-CA84-48D5-9687-7A83D47C1078}" destId="{D8A7CFDD-60B1-4C48-8899-F6827397C8C6}" srcOrd="0" destOrd="0" parTransId="{64013417-7327-4885-B733-0F201092AE61}" sibTransId="{4486E42F-A86C-458D-BEA0-B1A875DCFAC1}"/>
    <dgm:cxn modelId="{A7086051-5485-4CDC-9BA0-982204ED8B67}" type="presOf" srcId="{9ED47AD0-B0BE-4DB8-94F6-42BB09F73457}" destId="{E160A4C3-6C96-40ED-BD7C-57B62B5E2F71}" srcOrd="0" destOrd="0" presId="urn:microsoft.com/office/officeart/2009/3/layout/HorizontalOrganizationChart"/>
    <dgm:cxn modelId="{D67FBD51-595A-4060-A6D2-7321A719E25E}" srcId="{242FD4DB-CA84-48D5-9687-7A83D47C1078}" destId="{4388AD14-FA1A-4F24-A1D0-A1B06047F53C}" srcOrd="3" destOrd="0" parTransId="{E545DE94-36C2-4E6B-926C-153D774B4415}" sibTransId="{A60E2A5D-6E7F-43F7-9935-A44EEE7C8462}"/>
    <dgm:cxn modelId="{59968F74-F3F3-4AF6-BB36-56386D66061F}" type="presOf" srcId="{D8A7CFDD-60B1-4C48-8899-F6827397C8C6}" destId="{501BE1DC-4C22-4866-AF58-EBEFE7DD3FAD}" srcOrd="0" destOrd="0" presId="urn:microsoft.com/office/officeart/2009/3/layout/HorizontalOrganizationChart"/>
    <dgm:cxn modelId="{8F6D3078-EB00-4423-9455-353D9AF9F876}" srcId="{242FD4DB-CA84-48D5-9687-7A83D47C1078}" destId="{4DF2083F-D113-4D6B-B69A-3A41F8D9AD30}" srcOrd="1" destOrd="0" parTransId="{7587D46C-76EC-4E37-A103-381A2696E34F}" sibTransId="{A511DB02-F639-4FBB-B2FA-DE7A44D268A5}"/>
    <dgm:cxn modelId="{F4AFC75A-B0D9-4C10-AB98-D02C5D681905}" type="presOf" srcId="{4388AD14-FA1A-4F24-A1D0-A1B06047F53C}" destId="{840BFE65-2898-447D-8E7E-D23674DAEC05}" srcOrd="0" destOrd="0" presId="urn:microsoft.com/office/officeart/2009/3/layout/HorizontalOrganizationChart"/>
    <dgm:cxn modelId="{E8426C94-74A8-46A3-BE24-F32C200DD68E}" type="presOf" srcId="{D0B5571C-AE01-49EA-AC98-D5E86D9E2208}" destId="{21F8C199-38C9-484E-98E0-A742E4778D78}" srcOrd="0" destOrd="0" presId="urn:microsoft.com/office/officeart/2009/3/layout/HorizontalOrganizationChart"/>
    <dgm:cxn modelId="{3FED7CA5-E868-4549-98BC-90846E5D1983}" type="presOf" srcId="{0F7E27D6-A7B8-4CBD-9C10-65ED2BFD33C9}" destId="{7ED50C05-B54C-45AF-A339-EFF7B6DFAE4A}" srcOrd="0" destOrd="0" presId="urn:microsoft.com/office/officeart/2009/3/layout/HorizontalOrganizationChart"/>
    <dgm:cxn modelId="{DBD671A8-3C33-4165-BEB1-B590EA426D70}" type="presOf" srcId="{F2D74572-94AF-469C-A41F-17E9FF232FFA}" destId="{F674F2C7-F3FF-40FE-995B-C738FE4CE06A}" srcOrd="0" destOrd="0" presId="urn:microsoft.com/office/officeart/2009/3/layout/HorizontalOrganizationChart"/>
    <dgm:cxn modelId="{E0F5CEAC-C2E4-49ED-8D1E-FFD5A1385C99}" type="presOf" srcId="{64013417-7327-4885-B733-0F201092AE61}" destId="{7E541078-BD6C-41CF-A954-7FD512C85160}" srcOrd="0" destOrd="0" presId="urn:microsoft.com/office/officeart/2009/3/layout/HorizontalOrganizationChart"/>
    <dgm:cxn modelId="{6091C1B7-F10B-4428-81A4-250C6443DF9C}" type="presOf" srcId="{4DF2083F-D113-4D6B-B69A-3A41F8D9AD30}" destId="{EE7DA195-D52F-41B3-B05D-EDA68690162F}" srcOrd="1" destOrd="0" presId="urn:microsoft.com/office/officeart/2009/3/layout/HorizontalOrganizationChart"/>
    <dgm:cxn modelId="{462D54C7-D5CE-441E-85EB-5CD9E34692AA}" type="presOf" srcId="{DFDB6E2C-FC5E-4E3C-A2A3-E1E6DD27AAF4}" destId="{812DC24E-3F96-4553-97F8-18D209884392}" srcOrd="0" destOrd="0" presId="urn:microsoft.com/office/officeart/2009/3/layout/HorizontalOrganizationChart"/>
    <dgm:cxn modelId="{F81188DC-1C4E-4CF0-976E-C7567F3AEF2B}" type="presOf" srcId="{242FD4DB-CA84-48D5-9687-7A83D47C1078}" destId="{5B8B1611-B8A7-4C66-ABD6-F4B73B552864}" srcOrd="0" destOrd="0" presId="urn:microsoft.com/office/officeart/2009/3/layout/HorizontalOrganizationChart"/>
    <dgm:cxn modelId="{4384FEDC-2B31-46C7-9A73-652E70B0D31A}" type="presOf" srcId="{7587D46C-76EC-4E37-A103-381A2696E34F}" destId="{D572985B-C0DC-402B-A9FB-D136EEEA890F}" srcOrd="0" destOrd="0" presId="urn:microsoft.com/office/officeart/2009/3/layout/HorizontalOrganizationChart"/>
    <dgm:cxn modelId="{47DE98E1-B6D5-4503-AD40-34FDF4DDBCC9}" type="presOf" srcId="{E545DE94-36C2-4E6B-926C-153D774B4415}" destId="{963B81D8-5C50-4788-AACD-C8F535F31BEE}" srcOrd="0" destOrd="0" presId="urn:microsoft.com/office/officeart/2009/3/layout/HorizontalOrganizationChart"/>
    <dgm:cxn modelId="{53658AFE-2A87-4E1A-98F2-ACF6913E040B}" type="presOf" srcId="{9ED47AD0-B0BE-4DB8-94F6-42BB09F73457}" destId="{9C5CEC78-BF28-42A6-B13F-8AF585E869FC}" srcOrd="1" destOrd="0" presId="urn:microsoft.com/office/officeart/2009/3/layout/HorizontalOrganizationChart"/>
    <dgm:cxn modelId="{1CB8B60B-8C9C-4E34-8532-0449D84ACE34}" type="presParOf" srcId="{7ED50C05-B54C-45AF-A339-EFF7B6DFAE4A}" destId="{9AE42038-AA54-49E9-9CCC-587D261F8D2E}" srcOrd="0" destOrd="0" presId="urn:microsoft.com/office/officeart/2009/3/layout/HorizontalOrganizationChart"/>
    <dgm:cxn modelId="{97ADA1F8-0B2B-4BE4-8A44-FD4FC5DEC467}" type="presParOf" srcId="{9AE42038-AA54-49E9-9CCC-587D261F8D2E}" destId="{9E4AC9C4-7B5F-460B-BEBE-E79421F33844}" srcOrd="0" destOrd="0" presId="urn:microsoft.com/office/officeart/2009/3/layout/HorizontalOrganizationChart"/>
    <dgm:cxn modelId="{3014627B-B767-41C5-BFEC-E897936A4484}" type="presParOf" srcId="{9E4AC9C4-7B5F-460B-BEBE-E79421F33844}" destId="{5B8B1611-B8A7-4C66-ABD6-F4B73B552864}" srcOrd="0" destOrd="0" presId="urn:microsoft.com/office/officeart/2009/3/layout/HorizontalOrganizationChart"/>
    <dgm:cxn modelId="{2D87A556-6758-4678-9030-77F4D66EBB94}" type="presParOf" srcId="{9E4AC9C4-7B5F-460B-BEBE-E79421F33844}" destId="{0781EE62-7BA9-4049-BF42-6E4425DB0316}" srcOrd="1" destOrd="0" presId="urn:microsoft.com/office/officeart/2009/3/layout/HorizontalOrganizationChart"/>
    <dgm:cxn modelId="{EF874E3E-3C06-41FC-818D-210ED74BC323}" type="presParOf" srcId="{9AE42038-AA54-49E9-9CCC-587D261F8D2E}" destId="{ED492443-9784-4724-8524-90CAFC8209D9}" srcOrd="1" destOrd="0" presId="urn:microsoft.com/office/officeart/2009/3/layout/HorizontalOrganizationChart"/>
    <dgm:cxn modelId="{007CCDA2-E256-4026-A3EA-5D793B7B80AA}" type="presParOf" srcId="{ED492443-9784-4724-8524-90CAFC8209D9}" destId="{7E541078-BD6C-41CF-A954-7FD512C85160}" srcOrd="0" destOrd="0" presId="urn:microsoft.com/office/officeart/2009/3/layout/HorizontalOrganizationChart"/>
    <dgm:cxn modelId="{F9E3975E-1F71-4106-9B4C-E66E9D3DC026}" type="presParOf" srcId="{ED492443-9784-4724-8524-90CAFC8209D9}" destId="{56F893F9-94AA-4A2C-9B0F-6BE725CBD23A}" srcOrd="1" destOrd="0" presId="urn:microsoft.com/office/officeart/2009/3/layout/HorizontalOrganizationChart"/>
    <dgm:cxn modelId="{B83BA0E1-FEFB-4A0D-9BD9-7528592AF7A5}" type="presParOf" srcId="{56F893F9-94AA-4A2C-9B0F-6BE725CBD23A}" destId="{58977657-363E-4485-8D30-417283528029}" srcOrd="0" destOrd="0" presId="urn:microsoft.com/office/officeart/2009/3/layout/HorizontalOrganizationChart"/>
    <dgm:cxn modelId="{0802120E-F982-4284-BA08-55BC019260D0}" type="presParOf" srcId="{58977657-363E-4485-8D30-417283528029}" destId="{501BE1DC-4C22-4866-AF58-EBEFE7DD3FAD}" srcOrd="0" destOrd="0" presId="urn:microsoft.com/office/officeart/2009/3/layout/HorizontalOrganizationChart"/>
    <dgm:cxn modelId="{9FFB0DEB-3C4C-42C3-8D92-369907F02CB6}" type="presParOf" srcId="{58977657-363E-4485-8D30-417283528029}" destId="{2DAA7D84-A851-4EC2-8099-0A225390EED5}" srcOrd="1" destOrd="0" presId="urn:microsoft.com/office/officeart/2009/3/layout/HorizontalOrganizationChart"/>
    <dgm:cxn modelId="{96B85115-4F86-4055-8EE6-29626716E536}" type="presParOf" srcId="{56F893F9-94AA-4A2C-9B0F-6BE725CBD23A}" destId="{0AEAF154-8BFE-4AD5-BE40-AFA4DEDAAACA}" srcOrd="1" destOrd="0" presId="urn:microsoft.com/office/officeart/2009/3/layout/HorizontalOrganizationChart"/>
    <dgm:cxn modelId="{18FFB3FC-D731-4B84-AA3E-7F5DC8B139EB}" type="presParOf" srcId="{56F893F9-94AA-4A2C-9B0F-6BE725CBD23A}" destId="{D57325C3-1CC2-47D3-A671-A7534A876E6C}" srcOrd="2" destOrd="0" presId="urn:microsoft.com/office/officeart/2009/3/layout/HorizontalOrganizationChart"/>
    <dgm:cxn modelId="{9CACE3CA-F013-4D97-AA19-A969DC2D6068}" type="presParOf" srcId="{ED492443-9784-4724-8524-90CAFC8209D9}" destId="{D572985B-C0DC-402B-A9FB-D136EEEA890F}" srcOrd="2" destOrd="0" presId="urn:microsoft.com/office/officeart/2009/3/layout/HorizontalOrganizationChart"/>
    <dgm:cxn modelId="{0358C33D-170A-4A34-90FB-254B0C47CB06}" type="presParOf" srcId="{ED492443-9784-4724-8524-90CAFC8209D9}" destId="{45FCE956-11D0-4AB5-A32C-6BF38917349C}" srcOrd="3" destOrd="0" presId="urn:microsoft.com/office/officeart/2009/3/layout/HorizontalOrganizationChart"/>
    <dgm:cxn modelId="{D2EC6372-D91F-4427-BFE6-B5653E442A80}" type="presParOf" srcId="{45FCE956-11D0-4AB5-A32C-6BF38917349C}" destId="{FBAEE40E-A186-4F02-AFAB-FDA89DEE56D2}" srcOrd="0" destOrd="0" presId="urn:microsoft.com/office/officeart/2009/3/layout/HorizontalOrganizationChart"/>
    <dgm:cxn modelId="{34D0B5A1-5152-4281-B79F-9B05C594A371}" type="presParOf" srcId="{FBAEE40E-A186-4F02-AFAB-FDA89DEE56D2}" destId="{34650E6C-EE94-405F-A613-62D883C3CECC}" srcOrd="0" destOrd="0" presId="urn:microsoft.com/office/officeart/2009/3/layout/HorizontalOrganizationChart"/>
    <dgm:cxn modelId="{A66DAF1B-9731-49BE-8936-463F6CBFD650}" type="presParOf" srcId="{FBAEE40E-A186-4F02-AFAB-FDA89DEE56D2}" destId="{EE7DA195-D52F-41B3-B05D-EDA68690162F}" srcOrd="1" destOrd="0" presId="urn:microsoft.com/office/officeart/2009/3/layout/HorizontalOrganizationChart"/>
    <dgm:cxn modelId="{DB82592B-435D-4F92-AA7E-582E3E75F114}" type="presParOf" srcId="{45FCE956-11D0-4AB5-A32C-6BF38917349C}" destId="{8EB9B9CB-ADAE-4319-9BB2-B3A141482088}" srcOrd="1" destOrd="0" presId="urn:microsoft.com/office/officeart/2009/3/layout/HorizontalOrganizationChart"/>
    <dgm:cxn modelId="{94D42622-34DF-4660-81E2-32F711C9E866}" type="presParOf" srcId="{45FCE956-11D0-4AB5-A32C-6BF38917349C}" destId="{78EE7D42-FAC4-4E89-9C10-EA5535686616}" srcOrd="2" destOrd="0" presId="urn:microsoft.com/office/officeart/2009/3/layout/HorizontalOrganizationChart"/>
    <dgm:cxn modelId="{C6AC7C08-6623-40DD-B895-FDDC5C41303C}" type="presParOf" srcId="{ED492443-9784-4724-8524-90CAFC8209D9}" destId="{F674F2C7-F3FF-40FE-995B-C738FE4CE06A}" srcOrd="4" destOrd="0" presId="urn:microsoft.com/office/officeart/2009/3/layout/HorizontalOrganizationChart"/>
    <dgm:cxn modelId="{9259236F-3836-479B-BF03-2864270FE9F7}" type="presParOf" srcId="{ED492443-9784-4724-8524-90CAFC8209D9}" destId="{607A0445-6F61-419E-BF38-E5C0ABAA4A53}" srcOrd="5" destOrd="0" presId="urn:microsoft.com/office/officeart/2009/3/layout/HorizontalOrganizationChart"/>
    <dgm:cxn modelId="{31362AC5-A794-440E-9C78-3C77B59094B5}" type="presParOf" srcId="{607A0445-6F61-419E-BF38-E5C0ABAA4A53}" destId="{FF6B6576-38BC-4DA2-B2E7-1E86EA1B3F08}" srcOrd="0" destOrd="0" presId="urn:microsoft.com/office/officeart/2009/3/layout/HorizontalOrganizationChart"/>
    <dgm:cxn modelId="{124A101C-00BD-4661-A979-883DB2B996FA}" type="presParOf" srcId="{FF6B6576-38BC-4DA2-B2E7-1E86EA1B3F08}" destId="{E160A4C3-6C96-40ED-BD7C-57B62B5E2F71}" srcOrd="0" destOrd="0" presId="urn:microsoft.com/office/officeart/2009/3/layout/HorizontalOrganizationChart"/>
    <dgm:cxn modelId="{02A4DA3D-9811-45B0-A81F-2B7F560A0F59}" type="presParOf" srcId="{FF6B6576-38BC-4DA2-B2E7-1E86EA1B3F08}" destId="{9C5CEC78-BF28-42A6-B13F-8AF585E869FC}" srcOrd="1" destOrd="0" presId="urn:microsoft.com/office/officeart/2009/3/layout/HorizontalOrganizationChart"/>
    <dgm:cxn modelId="{59785892-CEAD-4D83-88C7-3527AF11A4E3}" type="presParOf" srcId="{607A0445-6F61-419E-BF38-E5C0ABAA4A53}" destId="{4554A64A-FA84-4664-9090-251EA9B26578}" srcOrd="1" destOrd="0" presId="urn:microsoft.com/office/officeart/2009/3/layout/HorizontalOrganizationChart"/>
    <dgm:cxn modelId="{7F7C1EEC-CD5B-4D58-A316-3CB3E193EDBB}" type="presParOf" srcId="{607A0445-6F61-419E-BF38-E5C0ABAA4A53}" destId="{4FDCFC26-D32E-4A71-8792-E9373F5A1798}" srcOrd="2" destOrd="0" presId="urn:microsoft.com/office/officeart/2009/3/layout/HorizontalOrganizationChart"/>
    <dgm:cxn modelId="{ADA3A0BC-F402-4262-B1B8-2013B1990BBB}" type="presParOf" srcId="{ED492443-9784-4724-8524-90CAFC8209D9}" destId="{963B81D8-5C50-4788-AACD-C8F535F31BEE}" srcOrd="6" destOrd="0" presId="urn:microsoft.com/office/officeart/2009/3/layout/HorizontalOrganizationChart"/>
    <dgm:cxn modelId="{7A3C57A1-BE4A-44A1-BC08-681DC1EDF93F}" type="presParOf" srcId="{ED492443-9784-4724-8524-90CAFC8209D9}" destId="{8842A933-3420-41F2-9636-503093A339F3}" srcOrd="7" destOrd="0" presId="urn:microsoft.com/office/officeart/2009/3/layout/HorizontalOrganizationChart"/>
    <dgm:cxn modelId="{C902C019-0B95-4C6C-92ED-A198700785C1}" type="presParOf" srcId="{8842A933-3420-41F2-9636-503093A339F3}" destId="{415AD149-8E39-4F14-A834-4EF61E72EB80}" srcOrd="0" destOrd="0" presId="urn:microsoft.com/office/officeart/2009/3/layout/HorizontalOrganizationChart"/>
    <dgm:cxn modelId="{9E194CE5-C176-4E1D-B70F-84020D08839B}" type="presParOf" srcId="{415AD149-8E39-4F14-A834-4EF61E72EB80}" destId="{840BFE65-2898-447D-8E7E-D23674DAEC05}" srcOrd="0" destOrd="0" presId="urn:microsoft.com/office/officeart/2009/3/layout/HorizontalOrganizationChart"/>
    <dgm:cxn modelId="{751C3F66-2341-4FFC-93B3-645795E17820}" type="presParOf" srcId="{415AD149-8E39-4F14-A834-4EF61E72EB80}" destId="{E5A85ECF-071F-4524-84AD-BF13BBB86953}" srcOrd="1" destOrd="0" presId="urn:microsoft.com/office/officeart/2009/3/layout/HorizontalOrganizationChart"/>
    <dgm:cxn modelId="{74204A63-28E2-47CB-B45F-109BF93DCA52}" type="presParOf" srcId="{8842A933-3420-41F2-9636-503093A339F3}" destId="{9B64F955-2769-423D-825E-299C1FC6BB22}" srcOrd="1" destOrd="0" presId="urn:microsoft.com/office/officeart/2009/3/layout/HorizontalOrganizationChart"/>
    <dgm:cxn modelId="{984E8AF2-AE1D-4055-8E88-54AD9DD4E3C5}" type="presParOf" srcId="{8842A933-3420-41F2-9636-503093A339F3}" destId="{F02E0645-48BB-4AA6-84A6-6235C662DB34}" srcOrd="2" destOrd="0" presId="urn:microsoft.com/office/officeart/2009/3/layout/HorizontalOrganizationChart"/>
    <dgm:cxn modelId="{7187E642-8A24-480B-A587-7B442D18D345}" type="presParOf" srcId="{ED492443-9784-4724-8524-90CAFC8209D9}" destId="{812DC24E-3F96-4553-97F8-18D209884392}" srcOrd="8" destOrd="0" presId="urn:microsoft.com/office/officeart/2009/3/layout/HorizontalOrganizationChart"/>
    <dgm:cxn modelId="{FEABD3DA-B4B6-4CAE-933E-96D39B3E0EF2}" type="presParOf" srcId="{ED492443-9784-4724-8524-90CAFC8209D9}" destId="{3660FAC1-9B5B-4F13-B045-4C13FDE9E1C2}" srcOrd="9" destOrd="0" presId="urn:microsoft.com/office/officeart/2009/3/layout/HorizontalOrganizationChart"/>
    <dgm:cxn modelId="{CDE341F3-32BC-47B6-A519-0AD6CA9C2E3B}" type="presParOf" srcId="{3660FAC1-9B5B-4F13-B045-4C13FDE9E1C2}" destId="{EC29F34C-BB0A-4BC6-AC45-961D43817792}" srcOrd="0" destOrd="0" presId="urn:microsoft.com/office/officeart/2009/3/layout/HorizontalOrganizationChart"/>
    <dgm:cxn modelId="{4C35A1EE-F7D6-4057-B119-D389FC56B783}" type="presParOf" srcId="{EC29F34C-BB0A-4BC6-AC45-961D43817792}" destId="{21F8C199-38C9-484E-98E0-A742E4778D78}" srcOrd="0" destOrd="0" presId="urn:microsoft.com/office/officeart/2009/3/layout/HorizontalOrganizationChart"/>
    <dgm:cxn modelId="{F635F01E-F7DB-4741-92B5-8A8235133A91}" type="presParOf" srcId="{EC29F34C-BB0A-4BC6-AC45-961D43817792}" destId="{AF0018FF-3591-403F-AA87-B4DD5F2F9D24}" srcOrd="1" destOrd="0" presId="urn:microsoft.com/office/officeart/2009/3/layout/HorizontalOrganizationChart"/>
    <dgm:cxn modelId="{2E4086FD-36E8-4AD4-A2A7-6EFBB44CA98F}" type="presParOf" srcId="{3660FAC1-9B5B-4F13-B045-4C13FDE9E1C2}" destId="{1F97D9EE-901A-4704-95A6-9C97499700AD}" srcOrd="1" destOrd="0" presId="urn:microsoft.com/office/officeart/2009/3/layout/HorizontalOrganizationChart"/>
    <dgm:cxn modelId="{5E00ADD8-73BC-48D1-B034-2098E0013737}" type="presParOf" srcId="{3660FAC1-9B5B-4F13-B045-4C13FDE9E1C2}" destId="{EC1E5743-F335-45F7-97E6-837E05AE63E4}" srcOrd="2" destOrd="0" presId="urn:microsoft.com/office/officeart/2009/3/layout/HorizontalOrganizationChart"/>
    <dgm:cxn modelId="{75F714B4-8D68-4359-A76E-9BE5531D6C89}" type="presParOf" srcId="{9AE42038-AA54-49E9-9CCC-587D261F8D2E}" destId="{3CCD0506-E380-4954-927B-87A4C83689FE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71EE39-099D-42A8-845A-9D231770208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A59DA4D-2AD6-478B-9B7A-C7040E36F6DE}">
      <dgm:prSet phldrT="[Текст]" custT="1"/>
      <dgm:spPr/>
      <dgm:t>
        <a:bodyPr vert="vert"/>
        <a:lstStyle/>
        <a:p>
          <a:r>
            <a:rPr lang="ru-RU" sz="2200" dirty="0">
              <a:latin typeface="Candara Light" panose="020E0502030303020204" pitchFamily="34" charset="0"/>
            </a:rPr>
            <a:t>Образовательные программы для иностранных граждан</a:t>
          </a:r>
        </a:p>
      </dgm:t>
    </dgm:pt>
    <dgm:pt modelId="{B7F977F2-69F3-426B-99CF-1D016125E8D1}" type="parTrans" cxnId="{710AEB89-6C0E-4ABA-802F-07506742C150}">
      <dgm:prSet/>
      <dgm:spPr/>
      <dgm:t>
        <a:bodyPr/>
        <a:lstStyle/>
        <a:p>
          <a:endParaRPr lang="ru-RU"/>
        </a:p>
      </dgm:t>
    </dgm:pt>
    <dgm:pt modelId="{D78D98A7-5717-4AD8-8312-A0EBD5813289}" type="sibTrans" cxnId="{710AEB89-6C0E-4ABA-802F-07506742C150}">
      <dgm:prSet/>
      <dgm:spPr/>
      <dgm:t>
        <a:bodyPr/>
        <a:lstStyle/>
        <a:p>
          <a:endParaRPr lang="ru-RU"/>
        </a:p>
      </dgm:t>
    </dgm:pt>
    <dgm:pt modelId="{42EFA659-ED38-468D-923D-39660DA9892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Candara Light" panose="020E0502030303020204" pitchFamily="34" charset="0"/>
            </a:rPr>
            <a:t>Магистр и специалист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600" dirty="0">
              <a:latin typeface="Candara Light" panose="020E0502030303020204" pitchFamily="34" charset="0"/>
            </a:rPr>
            <a:t>Срок обучения 5 лет</a:t>
          </a:r>
        </a:p>
      </dgm:t>
    </dgm:pt>
    <dgm:pt modelId="{B9A2EE5B-B549-4292-BB76-2B8E5224F724}" type="parTrans" cxnId="{ADEFF9A3-E435-481A-AD0F-4A8FDA813165}">
      <dgm:prSet/>
      <dgm:spPr/>
      <dgm:t>
        <a:bodyPr/>
        <a:lstStyle/>
        <a:p>
          <a:endParaRPr lang="ru-RU"/>
        </a:p>
      </dgm:t>
    </dgm:pt>
    <dgm:pt modelId="{D4FE05F1-36D2-4EED-9CE3-19DFBB00C8B6}" type="sibTrans" cxnId="{ADEFF9A3-E435-481A-AD0F-4A8FDA813165}">
      <dgm:prSet/>
      <dgm:spPr/>
      <dgm:t>
        <a:bodyPr/>
        <a:lstStyle/>
        <a:p>
          <a:endParaRPr lang="ru-RU"/>
        </a:p>
      </dgm:t>
    </dgm:pt>
    <dgm:pt modelId="{F96D21DC-FAAA-4539-A27F-C512F6991BA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Candara Light" panose="020E0502030303020204" pitchFamily="34" charset="0"/>
            </a:rPr>
            <a:t>Магистр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600" dirty="0">
              <a:latin typeface="Candara Light" panose="020E0502030303020204" pitchFamily="34" charset="0"/>
            </a:rPr>
            <a:t>Срок обучения 1 год</a:t>
          </a:r>
        </a:p>
      </dgm:t>
    </dgm:pt>
    <dgm:pt modelId="{FFCF39C3-1EED-45B8-AACA-D21941786E4A}" type="parTrans" cxnId="{2D149205-8DE5-4307-9EF0-3766B92AD2A3}">
      <dgm:prSet/>
      <dgm:spPr/>
      <dgm:t>
        <a:bodyPr/>
        <a:lstStyle/>
        <a:p>
          <a:endParaRPr lang="ru-RU"/>
        </a:p>
      </dgm:t>
    </dgm:pt>
    <dgm:pt modelId="{C8145A58-BEB9-4027-BCB8-8A916BC4F40D}" type="sibTrans" cxnId="{2D149205-8DE5-4307-9EF0-3766B92AD2A3}">
      <dgm:prSet/>
      <dgm:spPr/>
      <dgm:t>
        <a:bodyPr/>
        <a:lstStyle/>
        <a:p>
          <a:endParaRPr lang="ru-RU"/>
        </a:p>
      </dgm:t>
    </dgm:pt>
    <dgm:pt modelId="{0BA8C43B-320D-4D29-B9CC-9876E0334C73}">
      <dgm:prSet phldrT="[Текст]" custT="1"/>
      <dgm:spPr/>
      <dgm:t>
        <a:bodyPr/>
        <a:lstStyle/>
        <a:p>
          <a:r>
            <a:rPr lang="ru-RU" sz="1600" dirty="0" err="1">
              <a:latin typeface="Candara Light" panose="020E0502030303020204" pitchFamily="34" charset="0"/>
            </a:rPr>
            <a:t>Аспирантруа</a:t>
          </a:r>
          <a:endParaRPr lang="ru-RU" sz="1600" dirty="0">
            <a:latin typeface="Candara Light" panose="020E0502030303020204" pitchFamily="34" charset="0"/>
          </a:endParaRPr>
        </a:p>
        <a:p>
          <a:r>
            <a:rPr lang="ru-RU" sz="1600" dirty="0">
              <a:latin typeface="Candara Light" panose="020E0502030303020204" pitchFamily="34" charset="0"/>
            </a:rPr>
            <a:t>Срок обучения 5 лет</a:t>
          </a:r>
        </a:p>
      </dgm:t>
    </dgm:pt>
    <dgm:pt modelId="{FAF26FA2-27F4-4E73-BF56-34282B8A02C9}" type="parTrans" cxnId="{9DD50C9B-B728-4522-9866-06BF35056DDF}">
      <dgm:prSet/>
      <dgm:spPr/>
      <dgm:t>
        <a:bodyPr/>
        <a:lstStyle/>
        <a:p>
          <a:endParaRPr lang="ru-RU"/>
        </a:p>
      </dgm:t>
    </dgm:pt>
    <dgm:pt modelId="{15699D34-BA95-47B1-9234-B23AEFB3E6F5}" type="sibTrans" cxnId="{9DD50C9B-B728-4522-9866-06BF35056DDF}">
      <dgm:prSet/>
      <dgm:spPr/>
      <dgm:t>
        <a:bodyPr/>
        <a:lstStyle/>
        <a:p>
          <a:endParaRPr lang="ru-RU"/>
        </a:p>
      </dgm:t>
    </dgm:pt>
    <dgm:pt modelId="{94B84388-CD08-4D3B-9556-11AA1933D0FE}">
      <dgm:prSet custT="1"/>
      <dgm:spPr/>
      <dgm:t>
        <a:bodyPr/>
        <a:lstStyle/>
        <a:p>
          <a:r>
            <a:rPr lang="ru-RU" sz="1600" dirty="0">
              <a:latin typeface="Candara Light" panose="020E0502030303020204" pitchFamily="34" charset="0"/>
            </a:rPr>
            <a:t>Подготовительное отделение </a:t>
          </a:r>
        </a:p>
        <a:p>
          <a:r>
            <a:rPr lang="ru-RU" sz="1600" dirty="0">
              <a:latin typeface="Candara Light" panose="020E0502030303020204" pitchFamily="34" charset="0"/>
            </a:rPr>
            <a:t>Срок </a:t>
          </a:r>
          <a:r>
            <a:rPr lang="ru-RU" sz="1400" dirty="0">
              <a:latin typeface="Candara Light" panose="020E0502030303020204" pitchFamily="34" charset="0"/>
            </a:rPr>
            <a:t>обучения 1 год</a:t>
          </a:r>
        </a:p>
      </dgm:t>
    </dgm:pt>
    <dgm:pt modelId="{5AA8080E-A7C0-4BC9-9FCF-1C5D8C3777CE}" type="parTrans" cxnId="{EAFF479B-63DB-40A3-B6D3-46E2245970B0}">
      <dgm:prSet/>
      <dgm:spPr/>
      <dgm:t>
        <a:bodyPr/>
        <a:lstStyle/>
        <a:p>
          <a:endParaRPr lang="ru-RU"/>
        </a:p>
      </dgm:t>
    </dgm:pt>
    <dgm:pt modelId="{B4CE3FC7-8B67-46C1-B6A3-4ABBDA46EC61}" type="sibTrans" cxnId="{EAFF479B-63DB-40A3-B6D3-46E2245970B0}">
      <dgm:prSet/>
      <dgm:spPr/>
      <dgm:t>
        <a:bodyPr/>
        <a:lstStyle/>
        <a:p>
          <a:endParaRPr lang="ru-RU"/>
        </a:p>
      </dgm:t>
    </dgm:pt>
    <dgm:pt modelId="{F68F6289-8324-444B-904C-B318EB5DDDF5}">
      <dgm:prSet custT="1"/>
      <dgm:spPr/>
      <dgm:t>
        <a:bodyPr/>
        <a:lstStyle/>
        <a:p>
          <a:r>
            <a:rPr lang="ru-RU" sz="1600" dirty="0">
              <a:latin typeface="Candara Light" panose="020E0502030303020204" pitchFamily="34" charset="0"/>
            </a:rPr>
            <a:t>Бакалавр</a:t>
          </a:r>
        </a:p>
        <a:p>
          <a:r>
            <a:rPr lang="ru-RU" sz="1600" dirty="0">
              <a:latin typeface="Candara Light" panose="020E0502030303020204" pitchFamily="34" charset="0"/>
            </a:rPr>
            <a:t>Срок обучения 4 года</a:t>
          </a:r>
        </a:p>
      </dgm:t>
    </dgm:pt>
    <dgm:pt modelId="{3B679C85-574F-4413-839B-8168BB150C41}" type="parTrans" cxnId="{9BA82F6C-8CE0-4734-AEEB-5032662C14C8}">
      <dgm:prSet/>
      <dgm:spPr/>
      <dgm:t>
        <a:bodyPr/>
        <a:lstStyle/>
        <a:p>
          <a:endParaRPr lang="ru-RU"/>
        </a:p>
      </dgm:t>
    </dgm:pt>
    <dgm:pt modelId="{0FA6DB96-D165-4533-AFF6-A739C0A19370}" type="sibTrans" cxnId="{9BA82F6C-8CE0-4734-AEEB-5032662C14C8}">
      <dgm:prSet/>
      <dgm:spPr/>
      <dgm:t>
        <a:bodyPr/>
        <a:lstStyle/>
        <a:p>
          <a:endParaRPr lang="ru-RU"/>
        </a:p>
      </dgm:t>
    </dgm:pt>
    <dgm:pt modelId="{2EE0FD6A-8082-406B-9E4A-40FEB50A9672}" type="pres">
      <dgm:prSet presAssocID="{7571EE39-099D-42A8-845A-9D231770208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C0926A-3C96-4D3A-9792-D16DA208BA51}" type="pres">
      <dgm:prSet presAssocID="{AA59DA4D-2AD6-478B-9B7A-C7040E36F6DE}" presName="root1" presStyleCnt="0"/>
      <dgm:spPr/>
    </dgm:pt>
    <dgm:pt modelId="{858DFF71-BEED-4BF2-9C80-956C36E2BCA6}" type="pres">
      <dgm:prSet presAssocID="{AA59DA4D-2AD6-478B-9B7A-C7040E36F6DE}" presName="LevelOneTextNode" presStyleLbl="node0" presStyleIdx="0" presStyleCnt="1" custScaleX="299921" custScaleY="83807" custLinFactNeighborX="-95291" custLinFactNeighborY="-342">
        <dgm:presLayoutVars>
          <dgm:chPref val="3"/>
        </dgm:presLayoutVars>
      </dgm:prSet>
      <dgm:spPr/>
    </dgm:pt>
    <dgm:pt modelId="{58405D6A-8BB0-4DBC-8A37-D6D81FF91BF8}" type="pres">
      <dgm:prSet presAssocID="{AA59DA4D-2AD6-478B-9B7A-C7040E36F6DE}" presName="level2hierChild" presStyleCnt="0"/>
      <dgm:spPr/>
    </dgm:pt>
    <dgm:pt modelId="{C6A3AF87-DD22-45CE-983C-FCF8B5AA0E7D}" type="pres">
      <dgm:prSet presAssocID="{3B679C85-574F-4413-839B-8168BB150C41}" presName="conn2-1" presStyleLbl="parChTrans1D2" presStyleIdx="0" presStyleCnt="5"/>
      <dgm:spPr/>
    </dgm:pt>
    <dgm:pt modelId="{5D13134D-4C1C-4431-A041-8E180DEB046B}" type="pres">
      <dgm:prSet presAssocID="{3B679C85-574F-4413-839B-8168BB150C41}" presName="connTx" presStyleLbl="parChTrans1D2" presStyleIdx="0" presStyleCnt="5"/>
      <dgm:spPr/>
    </dgm:pt>
    <dgm:pt modelId="{4CF326F9-487B-4AFF-9EF6-097C5F0278D4}" type="pres">
      <dgm:prSet presAssocID="{F68F6289-8324-444B-904C-B318EB5DDDF5}" presName="root2" presStyleCnt="0"/>
      <dgm:spPr/>
    </dgm:pt>
    <dgm:pt modelId="{521F0EFB-103C-462D-BEE0-B49D407CE608}" type="pres">
      <dgm:prSet presAssocID="{F68F6289-8324-444B-904C-B318EB5DDDF5}" presName="LevelTwoTextNode" presStyleLbl="node2" presStyleIdx="0" presStyleCnt="5" custScaleX="208859" custScaleY="113765" custLinFactY="20519" custLinFactNeighborX="2563" custLinFactNeighborY="100000">
        <dgm:presLayoutVars>
          <dgm:chPref val="3"/>
        </dgm:presLayoutVars>
      </dgm:prSet>
      <dgm:spPr/>
    </dgm:pt>
    <dgm:pt modelId="{51104A50-CB22-40CC-94E9-14BA196CE135}" type="pres">
      <dgm:prSet presAssocID="{F68F6289-8324-444B-904C-B318EB5DDDF5}" presName="level3hierChild" presStyleCnt="0"/>
      <dgm:spPr/>
    </dgm:pt>
    <dgm:pt modelId="{D96D3F9A-BD3C-4F4D-BA13-7DDDC5C09932}" type="pres">
      <dgm:prSet presAssocID="{5AA8080E-A7C0-4BC9-9FCF-1C5D8C3777CE}" presName="conn2-1" presStyleLbl="parChTrans1D2" presStyleIdx="1" presStyleCnt="5"/>
      <dgm:spPr/>
    </dgm:pt>
    <dgm:pt modelId="{FEC3EEB6-0AEB-44E9-8D8C-BE5605A9D9FD}" type="pres">
      <dgm:prSet presAssocID="{5AA8080E-A7C0-4BC9-9FCF-1C5D8C3777CE}" presName="connTx" presStyleLbl="parChTrans1D2" presStyleIdx="1" presStyleCnt="5"/>
      <dgm:spPr/>
    </dgm:pt>
    <dgm:pt modelId="{91DC202A-92B5-4F43-BCFF-8E64C66F0717}" type="pres">
      <dgm:prSet presAssocID="{94B84388-CD08-4D3B-9556-11AA1933D0FE}" presName="root2" presStyleCnt="0"/>
      <dgm:spPr/>
    </dgm:pt>
    <dgm:pt modelId="{2EDEEDF1-211F-4186-BC9B-376D1805290E}" type="pres">
      <dgm:prSet presAssocID="{94B84388-CD08-4D3B-9556-11AA1933D0FE}" presName="LevelTwoTextNode" presStyleLbl="node2" presStyleIdx="1" presStyleCnt="5" custScaleX="206812" custLinFactY="-52385" custLinFactNeighborX="2147" custLinFactNeighborY="-100000">
        <dgm:presLayoutVars>
          <dgm:chPref val="3"/>
        </dgm:presLayoutVars>
      </dgm:prSet>
      <dgm:spPr/>
    </dgm:pt>
    <dgm:pt modelId="{71D88E6D-B933-40D6-82C0-C91228B9FE14}" type="pres">
      <dgm:prSet presAssocID="{94B84388-CD08-4D3B-9556-11AA1933D0FE}" presName="level3hierChild" presStyleCnt="0"/>
      <dgm:spPr/>
    </dgm:pt>
    <dgm:pt modelId="{F0BA29CB-88EB-46C3-9ED2-80E93C8211B8}" type="pres">
      <dgm:prSet presAssocID="{B9A2EE5B-B549-4292-BB76-2B8E5224F724}" presName="conn2-1" presStyleLbl="parChTrans1D2" presStyleIdx="2" presStyleCnt="5"/>
      <dgm:spPr/>
    </dgm:pt>
    <dgm:pt modelId="{CE078DD7-8020-43F6-A868-33127CCAD0C8}" type="pres">
      <dgm:prSet presAssocID="{B9A2EE5B-B549-4292-BB76-2B8E5224F724}" presName="connTx" presStyleLbl="parChTrans1D2" presStyleIdx="2" presStyleCnt="5"/>
      <dgm:spPr/>
    </dgm:pt>
    <dgm:pt modelId="{38D5297D-E746-4090-8B42-3029C1D5F893}" type="pres">
      <dgm:prSet presAssocID="{42EFA659-ED38-468D-923D-39660DA9892A}" presName="root2" presStyleCnt="0"/>
      <dgm:spPr/>
    </dgm:pt>
    <dgm:pt modelId="{1FBC8497-88CB-4E28-80DA-D80AAC94A9F0}" type="pres">
      <dgm:prSet presAssocID="{42EFA659-ED38-468D-923D-39660DA9892A}" presName="LevelTwoTextNode" presStyleLbl="node2" presStyleIdx="2" presStyleCnt="5" custScaleX="210234" custScaleY="141672">
        <dgm:presLayoutVars>
          <dgm:chPref val="3"/>
        </dgm:presLayoutVars>
      </dgm:prSet>
      <dgm:spPr/>
    </dgm:pt>
    <dgm:pt modelId="{BBA6746B-2D58-4918-B2CB-B057EDBC8427}" type="pres">
      <dgm:prSet presAssocID="{42EFA659-ED38-468D-923D-39660DA9892A}" presName="level3hierChild" presStyleCnt="0"/>
      <dgm:spPr/>
    </dgm:pt>
    <dgm:pt modelId="{A60186DF-E135-4B39-9130-0AFC61D6DE08}" type="pres">
      <dgm:prSet presAssocID="{FFCF39C3-1EED-45B8-AACA-D21941786E4A}" presName="conn2-1" presStyleLbl="parChTrans1D2" presStyleIdx="3" presStyleCnt="5"/>
      <dgm:spPr/>
    </dgm:pt>
    <dgm:pt modelId="{87FC4071-9658-4DCA-B30D-3CC067C8E399}" type="pres">
      <dgm:prSet presAssocID="{FFCF39C3-1EED-45B8-AACA-D21941786E4A}" presName="connTx" presStyleLbl="parChTrans1D2" presStyleIdx="3" presStyleCnt="5"/>
      <dgm:spPr/>
    </dgm:pt>
    <dgm:pt modelId="{839A35F6-D59A-4392-B4C8-46CD5D9D3717}" type="pres">
      <dgm:prSet presAssocID="{F96D21DC-FAAA-4539-A27F-C512F6991BA3}" presName="root2" presStyleCnt="0"/>
      <dgm:spPr/>
    </dgm:pt>
    <dgm:pt modelId="{888E2DE1-1187-47CA-82EA-8814CBAE5F70}" type="pres">
      <dgm:prSet presAssocID="{F96D21DC-FAAA-4539-A27F-C512F6991BA3}" presName="LevelTwoTextNode" presStyleLbl="node2" presStyleIdx="3" presStyleCnt="5" custScaleX="210234" custScaleY="126188">
        <dgm:presLayoutVars>
          <dgm:chPref val="3"/>
        </dgm:presLayoutVars>
      </dgm:prSet>
      <dgm:spPr/>
    </dgm:pt>
    <dgm:pt modelId="{34181C79-71F0-4C9F-B28A-AF90B630A96A}" type="pres">
      <dgm:prSet presAssocID="{F96D21DC-FAAA-4539-A27F-C512F6991BA3}" presName="level3hierChild" presStyleCnt="0"/>
      <dgm:spPr/>
    </dgm:pt>
    <dgm:pt modelId="{D3B34AAD-5F82-4DB0-8FB3-A2540C4FB3CA}" type="pres">
      <dgm:prSet presAssocID="{FAF26FA2-27F4-4E73-BF56-34282B8A02C9}" presName="conn2-1" presStyleLbl="parChTrans1D2" presStyleIdx="4" presStyleCnt="5"/>
      <dgm:spPr/>
    </dgm:pt>
    <dgm:pt modelId="{BACB01E5-C549-4A1A-BF2C-F4540A80C728}" type="pres">
      <dgm:prSet presAssocID="{FAF26FA2-27F4-4E73-BF56-34282B8A02C9}" presName="connTx" presStyleLbl="parChTrans1D2" presStyleIdx="4" presStyleCnt="5"/>
      <dgm:spPr/>
    </dgm:pt>
    <dgm:pt modelId="{2D265F5A-2292-4A16-8729-05A32A665BC0}" type="pres">
      <dgm:prSet presAssocID="{0BA8C43B-320D-4D29-B9CC-9876E0334C73}" presName="root2" presStyleCnt="0"/>
      <dgm:spPr/>
    </dgm:pt>
    <dgm:pt modelId="{D87E4535-2258-4C50-B1B4-576410B490BF}" type="pres">
      <dgm:prSet presAssocID="{0BA8C43B-320D-4D29-B9CC-9876E0334C73}" presName="LevelTwoTextNode" presStyleLbl="node2" presStyleIdx="4" presStyleCnt="5" custScaleX="215819" custScaleY="129766">
        <dgm:presLayoutVars>
          <dgm:chPref val="3"/>
        </dgm:presLayoutVars>
      </dgm:prSet>
      <dgm:spPr/>
    </dgm:pt>
    <dgm:pt modelId="{986EE37E-CC1B-41E3-AC51-52CD8E0887B8}" type="pres">
      <dgm:prSet presAssocID="{0BA8C43B-320D-4D29-B9CC-9876E0334C73}" presName="level3hierChild" presStyleCnt="0"/>
      <dgm:spPr/>
    </dgm:pt>
  </dgm:ptLst>
  <dgm:cxnLst>
    <dgm:cxn modelId="{2D149205-8DE5-4307-9EF0-3766B92AD2A3}" srcId="{AA59DA4D-2AD6-478B-9B7A-C7040E36F6DE}" destId="{F96D21DC-FAAA-4539-A27F-C512F6991BA3}" srcOrd="3" destOrd="0" parTransId="{FFCF39C3-1EED-45B8-AACA-D21941786E4A}" sibTransId="{C8145A58-BEB9-4027-BCB8-8A916BC4F40D}"/>
    <dgm:cxn modelId="{D0D77D08-90BE-4AF9-A3DD-64F302800308}" type="presOf" srcId="{FAF26FA2-27F4-4E73-BF56-34282B8A02C9}" destId="{BACB01E5-C549-4A1A-BF2C-F4540A80C728}" srcOrd="1" destOrd="0" presId="urn:microsoft.com/office/officeart/2008/layout/HorizontalMultiLevelHierarchy"/>
    <dgm:cxn modelId="{BC26C109-09E8-4AF9-A10B-48FEC50088BC}" type="presOf" srcId="{5AA8080E-A7C0-4BC9-9FCF-1C5D8C3777CE}" destId="{D96D3F9A-BD3C-4F4D-BA13-7DDDC5C09932}" srcOrd="0" destOrd="0" presId="urn:microsoft.com/office/officeart/2008/layout/HorizontalMultiLevelHierarchy"/>
    <dgm:cxn modelId="{632B1E14-47DF-4F5E-A7A8-EA8F32F6565A}" type="presOf" srcId="{FAF26FA2-27F4-4E73-BF56-34282B8A02C9}" destId="{D3B34AAD-5F82-4DB0-8FB3-A2540C4FB3CA}" srcOrd="0" destOrd="0" presId="urn:microsoft.com/office/officeart/2008/layout/HorizontalMultiLevelHierarchy"/>
    <dgm:cxn modelId="{E2591732-71A2-4451-9BA6-C69BB4B05AFB}" type="presOf" srcId="{B9A2EE5B-B549-4292-BB76-2B8E5224F724}" destId="{CE078DD7-8020-43F6-A868-33127CCAD0C8}" srcOrd="1" destOrd="0" presId="urn:microsoft.com/office/officeart/2008/layout/HorizontalMultiLevelHierarchy"/>
    <dgm:cxn modelId="{A851DD36-6A07-4392-B703-757DE3042B76}" type="presOf" srcId="{3B679C85-574F-4413-839B-8168BB150C41}" destId="{5D13134D-4C1C-4431-A041-8E180DEB046B}" srcOrd="1" destOrd="0" presId="urn:microsoft.com/office/officeart/2008/layout/HorizontalMultiLevelHierarchy"/>
    <dgm:cxn modelId="{42C8AD5D-D2F3-4C87-BDD0-5ED5D0C87F0E}" type="presOf" srcId="{F96D21DC-FAAA-4539-A27F-C512F6991BA3}" destId="{888E2DE1-1187-47CA-82EA-8814CBAE5F70}" srcOrd="0" destOrd="0" presId="urn:microsoft.com/office/officeart/2008/layout/HorizontalMultiLevelHierarchy"/>
    <dgm:cxn modelId="{BA674F63-958E-4971-AB15-5EE21F48D772}" type="presOf" srcId="{94B84388-CD08-4D3B-9556-11AA1933D0FE}" destId="{2EDEEDF1-211F-4186-BC9B-376D1805290E}" srcOrd="0" destOrd="0" presId="urn:microsoft.com/office/officeart/2008/layout/HorizontalMultiLevelHierarchy"/>
    <dgm:cxn modelId="{9BA82F6C-8CE0-4734-AEEB-5032662C14C8}" srcId="{AA59DA4D-2AD6-478B-9B7A-C7040E36F6DE}" destId="{F68F6289-8324-444B-904C-B318EB5DDDF5}" srcOrd="0" destOrd="0" parTransId="{3B679C85-574F-4413-839B-8168BB150C41}" sibTransId="{0FA6DB96-D165-4533-AFF6-A739C0A19370}"/>
    <dgm:cxn modelId="{5EEA316C-4C4B-4FA5-A10F-5DB17F57DCAB}" type="presOf" srcId="{3B679C85-574F-4413-839B-8168BB150C41}" destId="{C6A3AF87-DD22-45CE-983C-FCF8B5AA0E7D}" srcOrd="0" destOrd="0" presId="urn:microsoft.com/office/officeart/2008/layout/HorizontalMultiLevelHierarchy"/>
    <dgm:cxn modelId="{DFB68F74-358E-4B5C-BB4C-802FC684BE1B}" type="presOf" srcId="{7571EE39-099D-42A8-845A-9D231770208B}" destId="{2EE0FD6A-8082-406B-9E4A-40FEB50A9672}" srcOrd="0" destOrd="0" presId="urn:microsoft.com/office/officeart/2008/layout/HorizontalMultiLevelHierarchy"/>
    <dgm:cxn modelId="{C5F79D75-572E-429B-B7D7-0D3219D3A1DA}" type="presOf" srcId="{5AA8080E-A7C0-4BC9-9FCF-1C5D8C3777CE}" destId="{FEC3EEB6-0AEB-44E9-8D8C-BE5605A9D9FD}" srcOrd="1" destOrd="0" presId="urn:microsoft.com/office/officeart/2008/layout/HorizontalMultiLevelHierarchy"/>
    <dgm:cxn modelId="{710AEB89-6C0E-4ABA-802F-07506742C150}" srcId="{7571EE39-099D-42A8-845A-9D231770208B}" destId="{AA59DA4D-2AD6-478B-9B7A-C7040E36F6DE}" srcOrd="0" destOrd="0" parTransId="{B7F977F2-69F3-426B-99CF-1D016125E8D1}" sibTransId="{D78D98A7-5717-4AD8-8312-A0EBD5813289}"/>
    <dgm:cxn modelId="{4BA3AC8A-043F-44C8-B8E6-D27242226F0D}" type="presOf" srcId="{FFCF39C3-1EED-45B8-AACA-D21941786E4A}" destId="{A60186DF-E135-4B39-9130-0AFC61D6DE08}" srcOrd="0" destOrd="0" presId="urn:microsoft.com/office/officeart/2008/layout/HorizontalMultiLevelHierarchy"/>
    <dgm:cxn modelId="{A41A679A-C65E-4777-9664-530B174D2F51}" type="presOf" srcId="{FFCF39C3-1EED-45B8-AACA-D21941786E4A}" destId="{87FC4071-9658-4DCA-B30D-3CC067C8E399}" srcOrd="1" destOrd="0" presId="urn:microsoft.com/office/officeart/2008/layout/HorizontalMultiLevelHierarchy"/>
    <dgm:cxn modelId="{9DD50C9B-B728-4522-9866-06BF35056DDF}" srcId="{AA59DA4D-2AD6-478B-9B7A-C7040E36F6DE}" destId="{0BA8C43B-320D-4D29-B9CC-9876E0334C73}" srcOrd="4" destOrd="0" parTransId="{FAF26FA2-27F4-4E73-BF56-34282B8A02C9}" sibTransId="{15699D34-BA95-47B1-9234-B23AEFB3E6F5}"/>
    <dgm:cxn modelId="{EAFF479B-63DB-40A3-B6D3-46E2245970B0}" srcId="{AA59DA4D-2AD6-478B-9B7A-C7040E36F6DE}" destId="{94B84388-CD08-4D3B-9556-11AA1933D0FE}" srcOrd="1" destOrd="0" parTransId="{5AA8080E-A7C0-4BC9-9FCF-1C5D8C3777CE}" sibTransId="{B4CE3FC7-8B67-46C1-B6A3-4ABBDA46EC61}"/>
    <dgm:cxn modelId="{49E552A0-E71C-4CA3-BD22-FD11CAC09824}" type="presOf" srcId="{AA59DA4D-2AD6-478B-9B7A-C7040E36F6DE}" destId="{858DFF71-BEED-4BF2-9C80-956C36E2BCA6}" srcOrd="0" destOrd="0" presId="urn:microsoft.com/office/officeart/2008/layout/HorizontalMultiLevelHierarchy"/>
    <dgm:cxn modelId="{ADEFF9A3-E435-481A-AD0F-4A8FDA813165}" srcId="{AA59DA4D-2AD6-478B-9B7A-C7040E36F6DE}" destId="{42EFA659-ED38-468D-923D-39660DA9892A}" srcOrd="2" destOrd="0" parTransId="{B9A2EE5B-B549-4292-BB76-2B8E5224F724}" sibTransId="{D4FE05F1-36D2-4EED-9CE3-19DFBB00C8B6}"/>
    <dgm:cxn modelId="{0E84C7C0-7096-4339-A83C-EBABD8043BB4}" type="presOf" srcId="{F68F6289-8324-444B-904C-B318EB5DDDF5}" destId="{521F0EFB-103C-462D-BEE0-B49D407CE608}" srcOrd="0" destOrd="0" presId="urn:microsoft.com/office/officeart/2008/layout/HorizontalMultiLevelHierarchy"/>
    <dgm:cxn modelId="{B36FFACD-CDED-429E-A65B-1B1985AD54E3}" type="presOf" srcId="{B9A2EE5B-B549-4292-BB76-2B8E5224F724}" destId="{F0BA29CB-88EB-46C3-9ED2-80E93C8211B8}" srcOrd="0" destOrd="0" presId="urn:microsoft.com/office/officeart/2008/layout/HorizontalMultiLevelHierarchy"/>
    <dgm:cxn modelId="{11045AE9-E892-424E-B19B-02002998330D}" type="presOf" srcId="{0BA8C43B-320D-4D29-B9CC-9876E0334C73}" destId="{D87E4535-2258-4C50-B1B4-576410B490BF}" srcOrd="0" destOrd="0" presId="urn:microsoft.com/office/officeart/2008/layout/HorizontalMultiLevelHierarchy"/>
    <dgm:cxn modelId="{C2E894F7-EB57-49F4-9560-7C7A05C59885}" type="presOf" srcId="{42EFA659-ED38-468D-923D-39660DA9892A}" destId="{1FBC8497-88CB-4E28-80DA-D80AAC94A9F0}" srcOrd="0" destOrd="0" presId="urn:microsoft.com/office/officeart/2008/layout/HorizontalMultiLevelHierarchy"/>
    <dgm:cxn modelId="{7F63F49F-E76C-4418-91BE-A0119CAAE2FD}" type="presParOf" srcId="{2EE0FD6A-8082-406B-9E4A-40FEB50A9672}" destId="{9FC0926A-3C96-4D3A-9792-D16DA208BA51}" srcOrd="0" destOrd="0" presId="urn:microsoft.com/office/officeart/2008/layout/HorizontalMultiLevelHierarchy"/>
    <dgm:cxn modelId="{E4970ED8-4CC7-4653-885F-4D5C5AE30BA5}" type="presParOf" srcId="{9FC0926A-3C96-4D3A-9792-D16DA208BA51}" destId="{858DFF71-BEED-4BF2-9C80-956C36E2BCA6}" srcOrd="0" destOrd="0" presId="urn:microsoft.com/office/officeart/2008/layout/HorizontalMultiLevelHierarchy"/>
    <dgm:cxn modelId="{ACBE9277-67BF-4902-BD78-576E86802967}" type="presParOf" srcId="{9FC0926A-3C96-4D3A-9792-D16DA208BA51}" destId="{58405D6A-8BB0-4DBC-8A37-D6D81FF91BF8}" srcOrd="1" destOrd="0" presId="urn:microsoft.com/office/officeart/2008/layout/HorizontalMultiLevelHierarchy"/>
    <dgm:cxn modelId="{5B142C06-2C90-47A2-A478-CC4064BC322A}" type="presParOf" srcId="{58405D6A-8BB0-4DBC-8A37-D6D81FF91BF8}" destId="{C6A3AF87-DD22-45CE-983C-FCF8B5AA0E7D}" srcOrd="0" destOrd="0" presId="urn:microsoft.com/office/officeart/2008/layout/HorizontalMultiLevelHierarchy"/>
    <dgm:cxn modelId="{33F3AF8F-CCCF-40FC-9A30-3A4E19A7680A}" type="presParOf" srcId="{C6A3AF87-DD22-45CE-983C-FCF8B5AA0E7D}" destId="{5D13134D-4C1C-4431-A041-8E180DEB046B}" srcOrd="0" destOrd="0" presId="urn:microsoft.com/office/officeart/2008/layout/HorizontalMultiLevelHierarchy"/>
    <dgm:cxn modelId="{EB197039-B711-454B-A79C-6BB5B9DD0839}" type="presParOf" srcId="{58405D6A-8BB0-4DBC-8A37-D6D81FF91BF8}" destId="{4CF326F9-487B-4AFF-9EF6-097C5F0278D4}" srcOrd="1" destOrd="0" presId="urn:microsoft.com/office/officeart/2008/layout/HorizontalMultiLevelHierarchy"/>
    <dgm:cxn modelId="{94907797-CE7C-49ED-8E2A-0781EBE34693}" type="presParOf" srcId="{4CF326F9-487B-4AFF-9EF6-097C5F0278D4}" destId="{521F0EFB-103C-462D-BEE0-B49D407CE608}" srcOrd="0" destOrd="0" presId="urn:microsoft.com/office/officeart/2008/layout/HorizontalMultiLevelHierarchy"/>
    <dgm:cxn modelId="{2ABA31B9-75BC-429E-B85E-7A0BB7EFEF6D}" type="presParOf" srcId="{4CF326F9-487B-4AFF-9EF6-097C5F0278D4}" destId="{51104A50-CB22-40CC-94E9-14BA196CE135}" srcOrd="1" destOrd="0" presId="urn:microsoft.com/office/officeart/2008/layout/HorizontalMultiLevelHierarchy"/>
    <dgm:cxn modelId="{9291B7E9-5BC2-4747-A892-F2CD21513C05}" type="presParOf" srcId="{58405D6A-8BB0-4DBC-8A37-D6D81FF91BF8}" destId="{D96D3F9A-BD3C-4F4D-BA13-7DDDC5C09932}" srcOrd="2" destOrd="0" presId="urn:microsoft.com/office/officeart/2008/layout/HorizontalMultiLevelHierarchy"/>
    <dgm:cxn modelId="{C9DC550D-6E81-4189-80AA-7EC02B13CBDE}" type="presParOf" srcId="{D96D3F9A-BD3C-4F4D-BA13-7DDDC5C09932}" destId="{FEC3EEB6-0AEB-44E9-8D8C-BE5605A9D9FD}" srcOrd="0" destOrd="0" presId="urn:microsoft.com/office/officeart/2008/layout/HorizontalMultiLevelHierarchy"/>
    <dgm:cxn modelId="{6FDEFE55-803A-4356-8F46-223E5AF76477}" type="presParOf" srcId="{58405D6A-8BB0-4DBC-8A37-D6D81FF91BF8}" destId="{91DC202A-92B5-4F43-BCFF-8E64C66F0717}" srcOrd="3" destOrd="0" presId="urn:microsoft.com/office/officeart/2008/layout/HorizontalMultiLevelHierarchy"/>
    <dgm:cxn modelId="{5C5AFEE9-527E-4F2D-A4E7-B2E9BB67CC3E}" type="presParOf" srcId="{91DC202A-92B5-4F43-BCFF-8E64C66F0717}" destId="{2EDEEDF1-211F-4186-BC9B-376D1805290E}" srcOrd="0" destOrd="0" presId="urn:microsoft.com/office/officeart/2008/layout/HorizontalMultiLevelHierarchy"/>
    <dgm:cxn modelId="{ECEEFE49-6A97-4948-A830-4BF20D04942D}" type="presParOf" srcId="{91DC202A-92B5-4F43-BCFF-8E64C66F0717}" destId="{71D88E6D-B933-40D6-82C0-C91228B9FE14}" srcOrd="1" destOrd="0" presId="urn:microsoft.com/office/officeart/2008/layout/HorizontalMultiLevelHierarchy"/>
    <dgm:cxn modelId="{89D554DD-1769-4C7C-9311-780B39DF7A81}" type="presParOf" srcId="{58405D6A-8BB0-4DBC-8A37-D6D81FF91BF8}" destId="{F0BA29CB-88EB-46C3-9ED2-80E93C8211B8}" srcOrd="4" destOrd="0" presId="urn:microsoft.com/office/officeart/2008/layout/HorizontalMultiLevelHierarchy"/>
    <dgm:cxn modelId="{4C669362-2001-4526-AF8A-CE035B120825}" type="presParOf" srcId="{F0BA29CB-88EB-46C3-9ED2-80E93C8211B8}" destId="{CE078DD7-8020-43F6-A868-33127CCAD0C8}" srcOrd="0" destOrd="0" presId="urn:microsoft.com/office/officeart/2008/layout/HorizontalMultiLevelHierarchy"/>
    <dgm:cxn modelId="{C4D4453B-4A8E-4101-9836-6A1CB6DFD2F7}" type="presParOf" srcId="{58405D6A-8BB0-4DBC-8A37-D6D81FF91BF8}" destId="{38D5297D-E746-4090-8B42-3029C1D5F893}" srcOrd="5" destOrd="0" presId="urn:microsoft.com/office/officeart/2008/layout/HorizontalMultiLevelHierarchy"/>
    <dgm:cxn modelId="{4B195F43-D856-44C6-86DF-C72C91F5AA61}" type="presParOf" srcId="{38D5297D-E746-4090-8B42-3029C1D5F893}" destId="{1FBC8497-88CB-4E28-80DA-D80AAC94A9F0}" srcOrd="0" destOrd="0" presId="urn:microsoft.com/office/officeart/2008/layout/HorizontalMultiLevelHierarchy"/>
    <dgm:cxn modelId="{7082CD3C-0BD4-4296-B041-FE6B8F13CAE0}" type="presParOf" srcId="{38D5297D-E746-4090-8B42-3029C1D5F893}" destId="{BBA6746B-2D58-4918-B2CB-B057EDBC8427}" srcOrd="1" destOrd="0" presId="urn:microsoft.com/office/officeart/2008/layout/HorizontalMultiLevelHierarchy"/>
    <dgm:cxn modelId="{F5507127-8EC2-4A8D-A2E0-3CF157ED275C}" type="presParOf" srcId="{58405D6A-8BB0-4DBC-8A37-D6D81FF91BF8}" destId="{A60186DF-E135-4B39-9130-0AFC61D6DE08}" srcOrd="6" destOrd="0" presId="urn:microsoft.com/office/officeart/2008/layout/HorizontalMultiLevelHierarchy"/>
    <dgm:cxn modelId="{B732CD6A-52C1-4EE8-8F04-26A8381FB0E9}" type="presParOf" srcId="{A60186DF-E135-4B39-9130-0AFC61D6DE08}" destId="{87FC4071-9658-4DCA-B30D-3CC067C8E399}" srcOrd="0" destOrd="0" presId="urn:microsoft.com/office/officeart/2008/layout/HorizontalMultiLevelHierarchy"/>
    <dgm:cxn modelId="{AEA3FDE6-5D5B-4310-846A-8BBA5655863C}" type="presParOf" srcId="{58405D6A-8BB0-4DBC-8A37-D6D81FF91BF8}" destId="{839A35F6-D59A-4392-B4C8-46CD5D9D3717}" srcOrd="7" destOrd="0" presId="urn:microsoft.com/office/officeart/2008/layout/HorizontalMultiLevelHierarchy"/>
    <dgm:cxn modelId="{8BFB9446-CBC4-441F-AED7-52C2D52659FA}" type="presParOf" srcId="{839A35F6-D59A-4392-B4C8-46CD5D9D3717}" destId="{888E2DE1-1187-47CA-82EA-8814CBAE5F70}" srcOrd="0" destOrd="0" presId="urn:microsoft.com/office/officeart/2008/layout/HorizontalMultiLevelHierarchy"/>
    <dgm:cxn modelId="{E08A0C56-5329-4039-9481-CCCF87876DA8}" type="presParOf" srcId="{839A35F6-D59A-4392-B4C8-46CD5D9D3717}" destId="{34181C79-71F0-4C9F-B28A-AF90B630A96A}" srcOrd="1" destOrd="0" presId="urn:microsoft.com/office/officeart/2008/layout/HorizontalMultiLevelHierarchy"/>
    <dgm:cxn modelId="{8DF9FEE1-F339-4913-B468-C9CC4B034CED}" type="presParOf" srcId="{58405D6A-8BB0-4DBC-8A37-D6D81FF91BF8}" destId="{D3B34AAD-5F82-4DB0-8FB3-A2540C4FB3CA}" srcOrd="8" destOrd="0" presId="urn:microsoft.com/office/officeart/2008/layout/HorizontalMultiLevelHierarchy"/>
    <dgm:cxn modelId="{15450713-7270-45FC-845D-8380936BD4FE}" type="presParOf" srcId="{D3B34AAD-5F82-4DB0-8FB3-A2540C4FB3CA}" destId="{BACB01E5-C549-4A1A-BF2C-F4540A80C728}" srcOrd="0" destOrd="0" presId="urn:microsoft.com/office/officeart/2008/layout/HorizontalMultiLevelHierarchy"/>
    <dgm:cxn modelId="{EC5003BF-284B-47E3-A80F-5EF1358EF7A6}" type="presParOf" srcId="{58405D6A-8BB0-4DBC-8A37-D6D81FF91BF8}" destId="{2D265F5A-2292-4A16-8729-05A32A665BC0}" srcOrd="9" destOrd="0" presId="urn:microsoft.com/office/officeart/2008/layout/HorizontalMultiLevelHierarchy"/>
    <dgm:cxn modelId="{96D93620-9E9B-4ED3-A93A-BD0B9459CE05}" type="presParOf" srcId="{2D265F5A-2292-4A16-8729-05A32A665BC0}" destId="{D87E4535-2258-4C50-B1B4-576410B490BF}" srcOrd="0" destOrd="0" presId="urn:microsoft.com/office/officeart/2008/layout/HorizontalMultiLevelHierarchy"/>
    <dgm:cxn modelId="{4C628C16-B776-46AE-A7E9-2CBF521DDA71}" type="presParOf" srcId="{2D265F5A-2292-4A16-8729-05A32A665BC0}" destId="{986EE37E-CC1B-41E3-AC51-52CD8E0887B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62EC35-F9A8-4016-8F53-27BD5B5C1C16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872A664-453B-4E02-8590-57E669362504}">
      <dgm:prSet phldrT="[Текст]"/>
      <dgm:spPr/>
      <dgm:t>
        <a:bodyPr/>
        <a:lstStyle/>
        <a:p>
          <a:r>
            <a:rPr lang="ru-RU" dirty="0"/>
            <a:t>1.1</a:t>
          </a:r>
        </a:p>
      </dgm:t>
    </dgm:pt>
    <dgm:pt modelId="{A43573E3-DBE7-4034-9523-FDA4958227B0}" type="parTrans" cxnId="{95B49D36-97B7-4355-AB4C-AB7E52B54D5E}">
      <dgm:prSet/>
      <dgm:spPr/>
      <dgm:t>
        <a:bodyPr/>
        <a:lstStyle/>
        <a:p>
          <a:endParaRPr lang="ru-RU"/>
        </a:p>
      </dgm:t>
    </dgm:pt>
    <dgm:pt modelId="{FBEF1B8B-4F1C-4129-B463-489DDBD39504}" type="sibTrans" cxnId="{95B49D36-97B7-4355-AB4C-AB7E52B54D5E}">
      <dgm:prSet/>
      <dgm:spPr/>
      <dgm:t>
        <a:bodyPr/>
        <a:lstStyle/>
        <a:p>
          <a:endParaRPr lang="ru-RU"/>
        </a:p>
      </dgm:t>
    </dgm:pt>
    <dgm:pt modelId="{B93603E8-7E3A-4E5E-A475-C18E83DCA1DE}">
      <dgm:prSet phldrT="[Текст]" custT="1"/>
      <dgm:spPr/>
      <dgm:t>
        <a:bodyPr/>
        <a:lstStyle/>
        <a:p>
          <a:pPr algn="just">
            <a:lnSpc>
              <a:spcPts val="1600"/>
            </a:lnSpc>
            <a:spcAft>
              <a:spcPts val="0"/>
            </a:spcAft>
          </a:pPr>
          <a:r>
            <a:rPr lang="ru-RU" sz="1600" dirty="0">
              <a:latin typeface="Candara Light" panose="020E0502030303020204" pitchFamily="34" charset="0"/>
            </a:rPr>
            <a:t>С 15 марта по 15 апреля в Академию необходимо предоставить на e-</a:t>
          </a:r>
          <a:r>
            <a:rPr lang="ru-RU" sz="1600" dirty="0" err="1">
              <a:latin typeface="Candara Light" panose="020E0502030303020204" pitchFamily="34" charset="0"/>
            </a:rPr>
            <a:t>mail</a:t>
          </a:r>
          <a:r>
            <a:rPr lang="ru-RU" sz="1600" dirty="0">
              <a:latin typeface="Candara Light" panose="020E0502030303020204" pitchFamily="34" charset="0"/>
            </a:rPr>
            <a:t>: </a:t>
          </a:r>
          <a:r>
            <a:rPr lang="ru-RU" sz="1600" dirty="0">
              <a:latin typeface="Candara Light" panose="020E0502030303020204" pitchFamily="34" charset="0"/>
              <a:hlinkClick xmlns:r="http://schemas.openxmlformats.org/officeDocument/2006/relationships" r:id="rId1"/>
            </a:rPr>
            <a:t>international_st@bgam.by</a:t>
          </a:r>
          <a:r>
            <a:rPr lang="ru-RU" sz="1600" dirty="0">
              <a:latin typeface="Candara Light" panose="020E0502030303020204" pitchFamily="34" charset="0"/>
            </a:rPr>
            <a:t> сканированные копии следующих документов, переведенных на русский язык и заверенных у нотариуса:</a:t>
          </a:r>
        </a:p>
      </dgm:t>
    </dgm:pt>
    <dgm:pt modelId="{7F412B13-4703-4468-968C-4AF932453870}" type="parTrans" cxnId="{8F8AE73C-DE4A-4149-92B0-E02A72B417A8}">
      <dgm:prSet/>
      <dgm:spPr/>
      <dgm:t>
        <a:bodyPr/>
        <a:lstStyle/>
        <a:p>
          <a:endParaRPr lang="ru-RU"/>
        </a:p>
      </dgm:t>
    </dgm:pt>
    <dgm:pt modelId="{411BCE98-EA7B-4A12-BAC6-E8668D17B308}" type="sibTrans" cxnId="{8F8AE73C-DE4A-4149-92B0-E02A72B417A8}">
      <dgm:prSet/>
      <dgm:spPr/>
      <dgm:t>
        <a:bodyPr/>
        <a:lstStyle/>
        <a:p>
          <a:endParaRPr lang="ru-RU"/>
        </a:p>
      </dgm:t>
    </dgm:pt>
    <dgm:pt modelId="{04329977-EE5B-41F3-86A6-8F0E00ADCD36}">
      <dgm:prSet phldrT="[Текст]"/>
      <dgm:spPr/>
      <dgm:t>
        <a:bodyPr/>
        <a:lstStyle/>
        <a:p>
          <a:r>
            <a:rPr lang="ru-RU" dirty="0"/>
            <a:t>1.2</a:t>
          </a:r>
        </a:p>
      </dgm:t>
    </dgm:pt>
    <dgm:pt modelId="{084CA773-A277-44F8-9EE0-48EC8A0F1F54}" type="parTrans" cxnId="{3ECC7E0E-97B3-4DC8-A0C6-6D5527D7D64A}">
      <dgm:prSet/>
      <dgm:spPr/>
      <dgm:t>
        <a:bodyPr/>
        <a:lstStyle/>
        <a:p>
          <a:endParaRPr lang="ru-RU"/>
        </a:p>
      </dgm:t>
    </dgm:pt>
    <dgm:pt modelId="{E7BD277E-18F4-4E0C-92A8-8FA17E04D0EB}" type="sibTrans" cxnId="{3ECC7E0E-97B3-4DC8-A0C6-6D5527D7D64A}">
      <dgm:prSet/>
      <dgm:spPr/>
      <dgm:t>
        <a:bodyPr/>
        <a:lstStyle/>
        <a:p>
          <a:endParaRPr lang="ru-RU"/>
        </a:p>
      </dgm:t>
    </dgm:pt>
    <dgm:pt modelId="{59555396-BAA4-4E03-A2F3-395D178C5137}">
      <dgm:prSet phldrT="[Текст]" custT="1"/>
      <dgm:spPr/>
      <dgm:t>
        <a:bodyPr/>
        <a:lstStyle/>
        <a:p>
          <a:pPr algn="just">
            <a:lnSpc>
              <a:spcPts val="1600"/>
            </a:lnSpc>
            <a:spcAft>
              <a:spcPts val="0"/>
            </a:spcAft>
          </a:pPr>
          <a:r>
            <a:rPr lang="ru-RU" sz="1600" dirty="0">
              <a:latin typeface="Candara Light" panose="020E0502030303020204" pitchFamily="34" charset="0"/>
            </a:rPr>
            <a:t>Ссылка на видеозапись исполнения программы на сайте www.youtube.com. Запись должна быть представлена без видео- и </a:t>
          </a:r>
          <a:r>
            <a:rPr lang="ru-RU" sz="1600" dirty="0" err="1">
              <a:latin typeface="Candara Light" panose="020E0502030303020204" pitchFamily="34" charset="0"/>
            </a:rPr>
            <a:t>аудиомонтажа</a:t>
          </a:r>
          <a:r>
            <a:rPr lang="ru-RU" sz="1600" dirty="0">
              <a:latin typeface="Candara Light" panose="020E0502030303020204" pitchFamily="34" charset="0"/>
            </a:rPr>
            <a:t>. Требования к видеозаписи по специальностям указаны на сайте академии </a:t>
          </a:r>
          <a:r>
            <a:rPr lang="en-US" sz="1600" dirty="0">
              <a:latin typeface="Candara Light" panose="020E0502030303020204" pitchFamily="34" charset="0"/>
              <a:hlinkClick xmlns:r="http://schemas.openxmlformats.org/officeDocument/2006/relationships" r:id="rId2"/>
            </a:rPr>
            <a:t>www.bgam.by</a:t>
          </a:r>
          <a:r>
            <a:rPr lang="en-US" sz="1600" dirty="0">
              <a:latin typeface="Candara Light" panose="020E0502030303020204" pitchFamily="34" charset="0"/>
            </a:rPr>
            <a:t> </a:t>
          </a:r>
          <a:r>
            <a:rPr lang="ru-RU" sz="1600" dirty="0">
              <a:latin typeface="Candara Light" panose="020E0502030303020204" pitchFamily="34" charset="0"/>
            </a:rPr>
            <a:t>в разделе Иностранным гражданам/Центр дополнительного образования взрослых</a:t>
          </a:r>
        </a:p>
      </dgm:t>
    </dgm:pt>
    <dgm:pt modelId="{ECCAF7A9-FDB3-444E-AB63-D50311A87C9E}" type="parTrans" cxnId="{D0CAB01C-B71F-49DA-BD13-5C366833777D}">
      <dgm:prSet/>
      <dgm:spPr/>
      <dgm:t>
        <a:bodyPr/>
        <a:lstStyle/>
        <a:p>
          <a:endParaRPr lang="ru-RU"/>
        </a:p>
      </dgm:t>
    </dgm:pt>
    <dgm:pt modelId="{DA6C317A-737D-47C9-8DC3-833CAA334EA5}" type="sibTrans" cxnId="{D0CAB01C-B71F-49DA-BD13-5C366833777D}">
      <dgm:prSet/>
      <dgm:spPr/>
      <dgm:t>
        <a:bodyPr/>
        <a:lstStyle/>
        <a:p>
          <a:endParaRPr lang="ru-RU"/>
        </a:p>
      </dgm:t>
    </dgm:pt>
    <dgm:pt modelId="{F0758FDA-8A63-4FCC-8566-744CBB6058FE}">
      <dgm:prSet phldrT="[Текст]"/>
      <dgm:spPr/>
      <dgm:t>
        <a:bodyPr/>
        <a:lstStyle/>
        <a:p>
          <a:r>
            <a:rPr lang="ru-RU" dirty="0"/>
            <a:t>1.3</a:t>
          </a:r>
        </a:p>
      </dgm:t>
    </dgm:pt>
    <dgm:pt modelId="{C46B374C-C66E-40AD-8C8A-7A6AEF88F1C0}" type="parTrans" cxnId="{212E06AD-A767-4279-9D56-917735C648BD}">
      <dgm:prSet/>
      <dgm:spPr/>
      <dgm:t>
        <a:bodyPr/>
        <a:lstStyle/>
        <a:p>
          <a:endParaRPr lang="ru-RU"/>
        </a:p>
      </dgm:t>
    </dgm:pt>
    <dgm:pt modelId="{4BCD49E5-0367-4F53-A31F-1966D9C921B1}" type="sibTrans" cxnId="{212E06AD-A767-4279-9D56-917735C648BD}">
      <dgm:prSet/>
      <dgm:spPr/>
      <dgm:t>
        <a:bodyPr/>
        <a:lstStyle/>
        <a:p>
          <a:endParaRPr lang="ru-RU"/>
        </a:p>
      </dgm:t>
    </dgm:pt>
    <dgm:pt modelId="{AD96F6B7-1891-40E5-ADCC-D810EEA4DB7B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600" dirty="0">
              <a:latin typeface="Candara Light" panose="020E0502030303020204" pitchFamily="34" charset="0"/>
            </a:rPr>
            <a:t>Также возможен вариант подачи документов и видеозаписи для приглашения (на USB-</a:t>
          </a:r>
          <a:r>
            <a:rPr lang="ru-RU" sz="1600" dirty="0" err="1">
              <a:latin typeface="Candara Light" panose="020E0502030303020204" pitchFamily="34" charset="0"/>
            </a:rPr>
            <a:t>flash</a:t>
          </a:r>
          <a:r>
            <a:rPr lang="ru-RU" sz="1600" dirty="0">
              <a:latin typeface="Candara Light" panose="020E0502030303020204" pitchFamily="34" charset="0"/>
            </a:rPr>
            <a:t>-накопителе) через посредника.</a:t>
          </a:r>
        </a:p>
      </dgm:t>
    </dgm:pt>
    <dgm:pt modelId="{67C73278-3995-434B-920C-C7CDFA5F37F0}" type="parTrans" cxnId="{F8D19B5C-9C68-4482-A866-8CF0FA0BC21E}">
      <dgm:prSet/>
      <dgm:spPr/>
      <dgm:t>
        <a:bodyPr/>
        <a:lstStyle/>
        <a:p>
          <a:endParaRPr lang="ru-RU"/>
        </a:p>
      </dgm:t>
    </dgm:pt>
    <dgm:pt modelId="{EB2E7EF4-3C91-4D4C-98CA-254F621D46E1}" type="sibTrans" cxnId="{F8D19B5C-9C68-4482-A866-8CF0FA0BC21E}">
      <dgm:prSet/>
      <dgm:spPr/>
      <dgm:t>
        <a:bodyPr/>
        <a:lstStyle/>
        <a:p>
          <a:endParaRPr lang="ru-RU"/>
        </a:p>
      </dgm:t>
    </dgm:pt>
    <dgm:pt modelId="{A174CFEE-959E-437A-9F41-13350BEE4E04}">
      <dgm:prSet custT="1"/>
      <dgm:spPr/>
      <dgm:t>
        <a:bodyPr/>
        <a:lstStyle/>
        <a:p>
          <a:pPr algn="l">
            <a:lnSpc>
              <a:spcPts val="1600"/>
            </a:lnSpc>
            <a:spcAft>
              <a:spcPts val="0"/>
            </a:spcAft>
          </a:pPr>
          <a:r>
            <a:rPr lang="ru-RU" sz="1600" dirty="0">
              <a:latin typeface="Candara Light" panose="020E0502030303020204" pitchFamily="34" charset="0"/>
            </a:rPr>
            <a:t>Копия документов об образовании с выпиской оценок</a:t>
          </a:r>
        </a:p>
      </dgm:t>
    </dgm:pt>
    <dgm:pt modelId="{6519E8F9-8CD5-484B-BF49-E89871412753}" type="parTrans" cxnId="{A5D7B789-EFA6-4EE6-9E9B-A435805AA715}">
      <dgm:prSet/>
      <dgm:spPr/>
      <dgm:t>
        <a:bodyPr/>
        <a:lstStyle/>
        <a:p>
          <a:endParaRPr lang="ru-RU"/>
        </a:p>
      </dgm:t>
    </dgm:pt>
    <dgm:pt modelId="{E3CFEDEC-3A2D-4BDA-B9F0-22AFAF6BA62E}" type="sibTrans" cxnId="{A5D7B789-EFA6-4EE6-9E9B-A435805AA715}">
      <dgm:prSet/>
      <dgm:spPr/>
      <dgm:t>
        <a:bodyPr/>
        <a:lstStyle/>
        <a:p>
          <a:endParaRPr lang="ru-RU"/>
        </a:p>
      </dgm:t>
    </dgm:pt>
    <dgm:pt modelId="{D7E3B7E0-C977-4921-8BD6-7DFF06E0CF5B}">
      <dgm:prSet phldrT="[Текст]" custT="1"/>
      <dgm:spPr/>
      <dgm:t>
        <a:bodyPr/>
        <a:lstStyle/>
        <a:p>
          <a:pPr algn="l">
            <a:lnSpc>
              <a:spcPts val="1600"/>
            </a:lnSpc>
            <a:spcAft>
              <a:spcPts val="0"/>
            </a:spcAft>
          </a:pPr>
          <a:r>
            <a:rPr lang="ru-RU" sz="1600" dirty="0">
              <a:latin typeface="Candara Light" panose="020E0502030303020204" pitchFamily="34" charset="0"/>
            </a:rPr>
            <a:t>Копия перевода паспорта;</a:t>
          </a:r>
        </a:p>
      </dgm:t>
    </dgm:pt>
    <dgm:pt modelId="{6CC5626F-C3CA-4848-8A9A-E4FE5ADB7BF2}" type="sibTrans" cxnId="{C87A41DC-E586-4A35-9544-732C68F112D5}">
      <dgm:prSet/>
      <dgm:spPr/>
      <dgm:t>
        <a:bodyPr/>
        <a:lstStyle/>
        <a:p>
          <a:endParaRPr lang="ru-RU"/>
        </a:p>
      </dgm:t>
    </dgm:pt>
    <dgm:pt modelId="{28149A58-E1A7-4FB4-BFA1-F2D81E56B7FA}" type="parTrans" cxnId="{C87A41DC-E586-4A35-9544-732C68F112D5}">
      <dgm:prSet/>
      <dgm:spPr/>
      <dgm:t>
        <a:bodyPr/>
        <a:lstStyle/>
        <a:p>
          <a:endParaRPr lang="ru-RU"/>
        </a:p>
      </dgm:t>
    </dgm:pt>
    <dgm:pt modelId="{F5FF625C-8E0A-4631-A077-84F76B07DFC8}">
      <dgm:prSet/>
      <dgm:spPr/>
      <dgm:t>
        <a:bodyPr/>
        <a:lstStyle/>
        <a:p>
          <a:r>
            <a:rPr lang="ru-RU" dirty="0"/>
            <a:t>1.4</a:t>
          </a:r>
        </a:p>
      </dgm:t>
    </dgm:pt>
    <dgm:pt modelId="{9A94DB2F-4BCA-4928-B2FF-B1A6CF9EA8EA}" type="parTrans" cxnId="{F621EF4D-A0B5-4F4F-810A-466964A5932A}">
      <dgm:prSet/>
      <dgm:spPr/>
      <dgm:t>
        <a:bodyPr/>
        <a:lstStyle/>
        <a:p>
          <a:endParaRPr lang="ru-RU"/>
        </a:p>
      </dgm:t>
    </dgm:pt>
    <dgm:pt modelId="{3F9C9A76-4DD1-4D8F-97AF-177A450DBC8E}" type="sibTrans" cxnId="{F621EF4D-A0B5-4F4F-810A-466964A5932A}">
      <dgm:prSet/>
      <dgm:spPr/>
      <dgm:t>
        <a:bodyPr/>
        <a:lstStyle/>
        <a:p>
          <a:endParaRPr lang="ru-RU"/>
        </a:p>
      </dgm:t>
    </dgm:pt>
    <dgm:pt modelId="{3D1B8B67-5298-4C3E-A9C3-E570F4689540}">
      <dgm:prSet custT="1"/>
      <dgm:spPr/>
      <dgm:t>
        <a:bodyPr/>
        <a:lstStyle/>
        <a:p>
          <a:r>
            <a:rPr lang="ru-RU" sz="1600" dirty="0">
              <a:latin typeface="Candara Light" panose="020E0502030303020204" pitchFamily="34" charset="0"/>
            </a:rPr>
            <a:t>После успешного прослушивания получи приглашение</a:t>
          </a:r>
        </a:p>
      </dgm:t>
    </dgm:pt>
    <dgm:pt modelId="{D06E72DD-6D22-469C-8024-751ABD176684}" type="parTrans" cxnId="{DED80075-EB64-49FC-BF5E-E8138DB57DBA}">
      <dgm:prSet/>
      <dgm:spPr/>
      <dgm:t>
        <a:bodyPr/>
        <a:lstStyle/>
        <a:p>
          <a:endParaRPr lang="ru-RU"/>
        </a:p>
      </dgm:t>
    </dgm:pt>
    <dgm:pt modelId="{ED0778BF-11BA-4222-9727-82FB4677DA3D}" type="sibTrans" cxnId="{DED80075-EB64-49FC-BF5E-E8138DB57DBA}">
      <dgm:prSet/>
      <dgm:spPr/>
      <dgm:t>
        <a:bodyPr/>
        <a:lstStyle/>
        <a:p>
          <a:endParaRPr lang="ru-RU"/>
        </a:p>
      </dgm:t>
    </dgm:pt>
    <dgm:pt modelId="{C31D32DD-439D-4B07-AF91-4F531069FFE5}" type="pres">
      <dgm:prSet presAssocID="{1D62EC35-F9A8-4016-8F53-27BD5B5C1C16}" presName="linearFlow" presStyleCnt="0">
        <dgm:presLayoutVars>
          <dgm:dir/>
          <dgm:animLvl val="lvl"/>
          <dgm:resizeHandles val="exact"/>
        </dgm:presLayoutVars>
      </dgm:prSet>
      <dgm:spPr/>
    </dgm:pt>
    <dgm:pt modelId="{6CFF49B2-5DB7-49B5-88D8-401F07608525}" type="pres">
      <dgm:prSet presAssocID="{4872A664-453B-4E02-8590-57E669362504}" presName="composite" presStyleCnt="0"/>
      <dgm:spPr/>
    </dgm:pt>
    <dgm:pt modelId="{494989C6-0B6A-40C0-A847-C60F7732F14A}" type="pres">
      <dgm:prSet presAssocID="{4872A664-453B-4E02-8590-57E66936250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1D484230-6C79-49D2-A2B2-25A6C7C73CCE}" type="pres">
      <dgm:prSet presAssocID="{4872A664-453B-4E02-8590-57E669362504}" presName="descendantText" presStyleLbl="alignAcc1" presStyleIdx="0" presStyleCnt="4" custScaleX="96562" custScaleY="148604" custLinFactNeighborX="1208" custLinFactNeighborY="22178">
        <dgm:presLayoutVars>
          <dgm:bulletEnabled val="1"/>
        </dgm:presLayoutVars>
      </dgm:prSet>
      <dgm:spPr/>
    </dgm:pt>
    <dgm:pt modelId="{C9AD2BA7-F6F0-4DAE-86EB-30C25445C9AA}" type="pres">
      <dgm:prSet presAssocID="{FBEF1B8B-4F1C-4129-B463-489DDBD39504}" presName="sp" presStyleCnt="0"/>
      <dgm:spPr/>
    </dgm:pt>
    <dgm:pt modelId="{5CE32F80-0863-436D-9C7A-07B4F42682FE}" type="pres">
      <dgm:prSet presAssocID="{04329977-EE5B-41F3-86A6-8F0E00ADCD36}" presName="composite" presStyleCnt="0"/>
      <dgm:spPr/>
    </dgm:pt>
    <dgm:pt modelId="{A326249B-C421-4DAC-A81A-F7BF11DB7491}" type="pres">
      <dgm:prSet presAssocID="{04329977-EE5B-41F3-86A6-8F0E00ADCD36}" presName="parentText" presStyleLbl="alignNode1" presStyleIdx="1" presStyleCnt="4" custLinFactNeighborX="-1650" custLinFactNeighborY="-4932">
        <dgm:presLayoutVars>
          <dgm:chMax val="1"/>
          <dgm:bulletEnabled val="1"/>
        </dgm:presLayoutVars>
      </dgm:prSet>
      <dgm:spPr/>
    </dgm:pt>
    <dgm:pt modelId="{628B07AD-4DA8-4EA4-8F07-E046545CEDD6}" type="pres">
      <dgm:prSet presAssocID="{04329977-EE5B-41F3-86A6-8F0E00ADCD36}" presName="descendantText" presStyleLbl="alignAcc1" presStyleIdx="1" presStyleCnt="4" custScaleX="97014" custScaleY="164480" custLinFactNeighborX="465" custLinFactNeighborY="37852">
        <dgm:presLayoutVars>
          <dgm:bulletEnabled val="1"/>
        </dgm:presLayoutVars>
      </dgm:prSet>
      <dgm:spPr/>
    </dgm:pt>
    <dgm:pt modelId="{EA320C33-FA1A-45C8-AB45-9876400CB083}" type="pres">
      <dgm:prSet presAssocID="{E7BD277E-18F4-4E0C-92A8-8FA17E04D0EB}" presName="sp" presStyleCnt="0"/>
      <dgm:spPr/>
    </dgm:pt>
    <dgm:pt modelId="{C4AA2A48-8D4A-4435-B1BB-CA1865A2FD74}" type="pres">
      <dgm:prSet presAssocID="{F0758FDA-8A63-4FCC-8566-744CBB6058FE}" presName="composite" presStyleCnt="0"/>
      <dgm:spPr/>
    </dgm:pt>
    <dgm:pt modelId="{96506F80-1B4C-474C-A91B-6C5DF4B04DD4}" type="pres">
      <dgm:prSet presAssocID="{F0758FDA-8A63-4FCC-8566-744CBB6058F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4E0BBB4-F5C7-483F-9591-7910BD92E188}" type="pres">
      <dgm:prSet presAssocID="{F0758FDA-8A63-4FCC-8566-744CBB6058FE}" presName="descendantText" presStyleLbl="alignAcc1" presStyleIdx="2" presStyleCnt="4" custScaleX="97151" custScaleY="111137" custLinFactNeighborX="532" custLinFactNeighborY="55041">
        <dgm:presLayoutVars>
          <dgm:bulletEnabled val="1"/>
        </dgm:presLayoutVars>
      </dgm:prSet>
      <dgm:spPr/>
    </dgm:pt>
    <dgm:pt modelId="{7EC571C4-FB38-4DA0-BF56-71B87136E1BA}" type="pres">
      <dgm:prSet presAssocID="{4BCD49E5-0367-4F53-A31F-1966D9C921B1}" presName="sp" presStyleCnt="0"/>
      <dgm:spPr/>
    </dgm:pt>
    <dgm:pt modelId="{545E8928-13C4-44B2-8D22-8BBC3F84F79D}" type="pres">
      <dgm:prSet presAssocID="{F5FF625C-8E0A-4631-A077-84F76B07DFC8}" presName="composite" presStyleCnt="0"/>
      <dgm:spPr/>
    </dgm:pt>
    <dgm:pt modelId="{842CF520-267D-48C6-AD89-FA4B49CBC0A3}" type="pres">
      <dgm:prSet presAssocID="{F5FF625C-8E0A-4631-A077-84F76B07DFC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F1D86A4-979E-451B-B2AB-04A023CE7094}" type="pres">
      <dgm:prSet presAssocID="{F5FF625C-8E0A-4631-A077-84F76B07DFC8}" presName="descendantText" presStyleLbl="alignAcc1" presStyleIdx="3" presStyleCnt="4" custScaleX="97606" custLinFactNeighborX="-207" custLinFactNeighborY="49750">
        <dgm:presLayoutVars>
          <dgm:bulletEnabled val="1"/>
        </dgm:presLayoutVars>
      </dgm:prSet>
      <dgm:spPr/>
    </dgm:pt>
  </dgm:ptLst>
  <dgm:cxnLst>
    <dgm:cxn modelId="{3ECC7E0E-97B3-4DC8-A0C6-6D5527D7D64A}" srcId="{1D62EC35-F9A8-4016-8F53-27BD5B5C1C16}" destId="{04329977-EE5B-41F3-86A6-8F0E00ADCD36}" srcOrd="1" destOrd="0" parTransId="{084CA773-A277-44F8-9EE0-48EC8A0F1F54}" sibTransId="{E7BD277E-18F4-4E0C-92A8-8FA17E04D0EB}"/>
    <dgm:cxn modelId="{78649E19-E9AF-42BF-A8E1-7BFA0CEABFFE}" type="presOf" srcId="{04329977-EE5B-41F3-86A6-8F0E00ADCD36}" destId="{A326249B-C421-4DAC-A81A-F7BF11DB7491}" srcOrd="0" destOrd="0" presId="urn:microsoft.com/office/officeart/2005/8/layout/chevron2"/>
    <dgm:cxn modelId="{D0CAB01C-B71F-49DA-BD13-5C366833777D}" srcId="{04329977-EE5B-41F3-86A6-8F0E00ADCD36}" destId="{59555396-BAA4-4E03-A2F3-395D178C5137}" srcOrd="0" destOrd="0" parTransId="{ECCAF7A9-FDB3-444E-AB63-D50311A87C9E}" sibTransId="{DA6C317A-737D-47C9-8DC3-833CAA334EA5}"/>
    <dgm:cxn modelId="{81FE3D22-579A-447C-82BB-E0A5DEFE0B86}" type="presOf" srcId="{3D1B8B67-5298-4C3E-A9C3-E570F4689540}" destId="{0F1D86A4-979E-451B-B2AB-04A023CE7094}" srcOrd="0" destOrd="0" presId="urn:microsoft.com/office/officeart/2005/8/layout/chevron2"/>
    <dgm:cxn modelId="{48AA5424-CB09-4D6A-B1CA-686BC67C08B7}" type="presOf" srcId="{59555396-BAA4-4E03-A2F3-395D178C5137}" destId="{628B07AD-4DA8-4EA4-8F07-E046545CEDD6}" srcOrd="0" destOrd="0" presId="urn:microsoft.com/office/officeart/2005/8/layout/chevron2"/>
    <dgm:cxn modelId="{95B49D36-97B7-4355-AB4C-AB7E52B54D5E}" srcId="{1D62EC35-F9A8-4016-8F53-27BD5B5C1C16}" destId="{4872A664-453B-4E02-8590-57E669362504}" srcOrd="0" destOrd="0" parTransId="{A43573E3-DBE7-4034-9523-FDA4958227B0}" sibTransId="{FBEF1B8B-4F1C-4129-B463-489DDBD39504}"/>
    <dgm:cxn modelId="{8F8AE73C-DE4A-4149-92B0-E02A72B417A8}" srcId="{4872A664-453B-4E02-8590-57E669362504}" destId="{B93603E8-7E3A-4E5E-A475-C18E83DCA1DE}" srcOrd="0" destOrd="0" parTransId="{7F412B13-4703-4468-968C-4AF932453870}" sibTransId="{411BCE98-EA7B-4A12-BAC6-E8668D17B308}"/>
    <dgm:cxn modelId="{F8D19B5C-9C68-4482-A866-8CF0FA0BC21E}" srcId="{F0758FDA-8A63-4FCC-8566-744CBB6058FE}" destId="{AD96F6B7-1891-40E5-ADCC-D810EEA4DB7B}" srcOrd="0" destOrd="0" parTransId="{67C73278-3995-434B-920C-C7CDFA5F37F0}" sibTransId="{EB2E7EF4-3C91-4D4C-98CA-254F621D46E1}"/>
    <dgm:cxn modelId="{9F5F6642-E3C9-4F5F-AFE6-775F7778DAFB}" type="presOf" srcId="{D7E3B7E0-C977-4921-8BD6-7DFF06E0CF5B}" destId="{1D484230-6C79-49D2-A2B2-25A6C7C73CCE}" srcOrd="0" destOrd="1" presId="urn:microsoft.com/office/officeart/2005/8/layout/chevron2"/>
    <dgm:cxn modelId="{F621EF4D-A0B5-4F4F-810A-466964A5932A}" srcId="{1D62EC35-F9A8-4016-8F53-27BD5B5C1C16}" destId="{F5FF625C-8E0A-4631-A077-84F76B07DFC8}" srcOrd="3" destOrd="0" parTransId="{9A94DB2F-4BCA-4928-B2FF-B1A6CF9EA8EA}" sibTransId="{3F9C9A76-4DD1-4D8F-97AF-177A450DBC8E}"/>
    <dgm:cxn modelId="{DED80075-EB64-49FC-BF5E-E8138DB57DBA}" srcId="{F5FF625C-8E0A-4631-A077-84F76B07DFC8}" destId="{3D1B8B67-5298-4C3E-A9C3-E570F4689540}" srcOrd="0" destOrd="0" parTransId="{D06E72DD-6D22-469C-8024-751ABD176684}" sibTransId="{ED0778BF-11BA-4222-9727-82FB4677DA3D}"/>
    <dgm:cxn modelId="{62623C79-07B8-4849-9854-313E23674895}" type="presOf" srcId="{B93603E8-7E3A-4E5E-A475-C18E83DCA1DE}" destId="{1D484230-6C79-49D2-A2B2-25A6C7C73CCE}" srcOrd="0" destOrd="0" presId="urn:microsoft.com/office/officeart/2005/8/layout/chevron2"/>
    <dgm:cxn modelId="{A5D7B789-EFA6-4EE6-9E9B-A435805AA715}" srcId="{4872A664-453B-4E02-8590-57E669362504}" destId="{A174CFEE-959E-437A-9F41-13350BEE4E04}" srcOrd="2" destOrd="0" parTransId="{6519E8F9-8CD5-484B-BF49-E89871412753}" sibTransId="{E3CFEDEC-3A2D-4BDA-B9F0-22AFAF6BA62E}"/>
    <dgm:cxn modelId="{12A5038C-1106-44D7-BB39-C3E08E2383BA}" type="presOf" srcId="{AD96F6B7-1891-40E5-ADCC-D810EEA4DB7B}" destId="{04E0BBB4-F5C7-483F-9591-7910BD92E188}" srcOrd="0" destOrd="0" presId="urn:microsoft.com/office/officeart/2005/8/layout/chevron2"/>
    <dgm:cxn modelId="{6619219C-0F08-49A4-BB21-A65A12873AFE}" type="presOf" srcId="{F0758FDA-8A63-4FCC-8566-744CBB6058FE}" destId="{96506F80-1B4C-474C-A91B-6C5DF4B04DD4}" srcOrd="0" destOrd="0" presId="urn:microsoft.com/office/officeart/2005/8/layout/chevron2"/>
    <dgm:cxn modelId="{212E06AD-A767-4279-9D56-917735C648BD}" srcId="{1D62EC35-F9A8-4016-8F53-27BD5B5C1C16}" destId="{F0758FDA-8A63-4FCC-8566-744CBB6058FE}" srcOrd="2" destOrd="0" parTransId="{C46B374C-C66E-40AD-8C8A-7A6AEF88F1C0}" sibTransId="{4BCD49E5-0367-4F53-A31F-1966D9C921B1}"/>
    <dgm:cxn modelId="{3ED833D4-F888-4DEF-86F2-D83857062FB1}" type="presOf" srcId="{4872A664-453B-4E02-8590-57E669362504}" destId="{494989C6-0B6A-40C0-A847-C60F7732F14A}" srcOrd="0" destOrd="0" presId="urn:microsoft.com/office/officeart/2005/8/layout/chevron2"/>
    <dgm:cxn modelId="{C87A41DC-E586-4A35-9544-732C68F112D5}" srcId="{4872A664-453B-4E02-8590-57E669362504}" destId="{D7E3B7E0-C977-4921-8BD6-7DFF06E0CF5B}" srcOrd="1" destOrd="0" parTransId="{28149A58-E1A7-4FB4-BFA1-F2D81E56B7FA}" sibTransId="{6CC5626F-C3CA-4848-8A9A-E4FE5ADB7BF2}"/>
    <dgm:cxn modelId="{250716E7-EA87-4719-ACB3-B5E5C6A37D38}" type="presOf" srcId="{1D62EC35-F9A8-4016-8F53-27BD5B5C1C16}" destId="{C31D32DD-439D-4B07-AF91-4F531069FFE5}" srcOrd="0" destOrd="0" presId="urn:microsoft.com/office/officeart/2005/8/layout/chevron2"/>
    <dgm:cxn modelId="{4E9461EB-4633-4A78-8694-B67EBD3189B8}" type="presOf" srcId="{F5FF625C-8E0A-4631-A077-84F76B07DFC8}" destId="{842CF520-267D-48C6-AD89-FA4B49CBC0A3}" srcOrd="0" destOrd="0" presId="urn:microsoft.com/office/officeart/2005/8/layout/chevron2"/>
    <dgm:cxn modelId="{F9617FFD-AB0D-4F30-832D-CDA2EC9FA175}" type="presOf" srcId="{A174CFEE-959E-437A-9F41-13350BEE4E04}" destId="{1D484230-6C79-49D2-A2B2-25A6C7C73CCE}" srcOrd="0" destOrd="2" presId="urn:microsoft.com/office/officeart/2005/8/layout/chevron2"/>
    <dgm:cxn modelId="{71BB97BC-722C-4319-83DC-4833A1BF83B6}" type="presParOf" srcId="{C31D32DD-439D-4B07-AF91-4F531069FFE5}" destId="{6CFF49B2-5DB7-49B5-88D8-401F07608525}" srcOrd="0" destOrd="0" presId="urn:microsoft.com/office/officeart/2005/8/layout/chevron2"/>
    <dgm:cxn modelId="{6F9BEA40-CFEB-41B6-AFCF-998F4ECDF2E1}" type="presParOf" srcId="{6CFF49B2-5DB7-49B5-88D8-401F07608525}" destId="{494989C6-0B6A-40C0-A847-C60F7732F14A}" srcOrd="0" destOrd="0" presId="urn:microsoft.com/office/officeart/2005/8/layout/chevron2"/>
    <dgm:cxn modelId="{416276C3-A469-4775-A584-F8F5FCE1D458}" type="presParOf" srcId="{6CFF49B2-5DB7-49B5-88D8-401F07608525}" destId="{1D484230-6C79-49D2-A2B2-25A6C7C73CCE}" srcOrd="1" destOrd="0" presId="urn:microsoft.com/office/officeart/2005/8/layout/chevron2"/>
    <dgm:cxn modelId="{0B3FD656-E898-4CC8-9B84-5D2EFC4A10D3}" type="presParOf" srcId="{C31D32DD-439D-4B07-AF91-4F531069FFE5}" destId="{C9AD2BA7-F6F0-4DAE-86EB-30C25445C9AA}" srcOrd="1" destOrd="0" presId="urn:microsoft.com/office/officeart/2005/8/layout/chevron2"/>
    <dgm:cxn modelId="{67BE4F2B-08E2-47E3-8C37-2D6FBAF18966}" type="presParOf" srcId="{C31D32DD-439D-4B07-AF91-4F531069FFE5}" destId="{5CE32F80-0863-436D-9C7A-07B4F42682FE}" srcOrd="2" destOrd="0" presId="urn:microsoft.com/office/officeart/2005/8/layout/chevron2"/>
    <dgm:cxn modelId="{99070B6F-3818-4059-A1C9-11C62B4D76F7}" type="presParOf" srcId="{5CE32F80-0863-436D-9C7A-07B4F42682FE}" destId="{A326249B-C421-4DAC-A81A-F7BF11DB7491}" srcOrd="0" destOrd="0" presId="urn:microsoft.com/office/officeart/2005/8/layout/chevron2"/>
    <dgm:cxn modelId="{1A319672-B6C7-4267-AC8B-9043FAACCA08}" type="presParOf" srcId="{5CE32F80-0863-436D-9C7A-07B4F42682FE}" destId="{628B07AD-4DA8-4EA4-8F07-E046545CEDD6}" srcOrd="1" destOrd="0" presId="urn:microsoft.com/office/officeart/2005/8/layout/chevron2"/>
    <dgm:cxn modelId="{BA093BC1-9B82-43BD-8E65-A7A7A6957CE1}" type="presParOf" srcId="{C31D32DD-439D-4B07-AF91-4F531069FFE5}" destId="{EA320C33-FA1A-45C8-AB45-9876400CB083}" srcOrd="3" destOrd="0" presId="urn:microsoft.com/office/officeart/2005/8/layout/chevron2"/>
    <dgm:cxn modelId="{523B590C-74D1-4571-8C3A-27B8FE9223C1}" type="presParOf" srcId="{C31D32DD-439D-4B07-AF91-4F531069FFE5}" destId="{C4AA2A48-8D4A-4435-B1BB-CA1865A2FD74}" srcOrd="4" destOrd="0" presId="urn:microsoft.com/office/officeart/2005/8/layout/chevron2"/>
    <dgm:cxn modelId="{5C50F3D2-4E93-480F-AD48-B6306972A6E5}" type="presParOf" srcId="{C4AA2A48-8D4A-4435-B1BB-CA1865A2FD74}" destId="{96506F80-1B4C-474C-A91B-6C5DF4B04DD4}" srcOrd="0" destOrd="0" presId="urn:microsoft.com/office/officeart/2005/8/layout/chevron2"/>
    <dgm:cxn modelId="{0E1DB455-40C6-46FF-A4E8-CBBCD1A7DCDC}" type="presParOf" srcId="{C4AA2A48-8D4A-4435-B1BB-CA1865A2FD74}" destId="{04E0BBB4-F5C7-483F-9591-7910BD92E188}" srcOrd="1" destOrd="0" presId="urn:microsoft.com/office/officeart/2005/8/layout/chevron2"/>
    <dgm:cxn modelId="{28940E3E-4556-4D54-B4AA-33802FC85FD4}" type="presParOf" srcId="{C31D32DD-439D-4B07-AF91-4F531069FFE5}" destId="{7EC571C4-FB38-4DA0-BF56-71B87136E1BA}" srcOrd="5" destOrd="0" presId="urn:microsoft.com/office/officeart/2005/8/layout/chevron2"/>
    <dgm:cxn modelId="{03E8D4BB-FE29-4582-80BC-5B0A80EA030E}" type="presParOf" srcId="{C31D32DD-439D-4B07-AF91-4F531069FFE5}" destId="{545E8928-13C4-44B2-8D22-8BBC3F84F79D}" srcOrd="6" destOrd="0" presId="urn:microsoft.com/office/officeart/2005/8/layout/chevron2"/>
    <dgm:cxn modelId="{139127EF-6848-435C-AC6C-A099657AAE71}" type="presParOf" srcId="{545E8928-13C4-44B2-8D22-8BBC3F84F79D}" destId="{842CF520-267D-48C6-AD89-FA4B49CBC0A3}" srcOrd="0" destOrd="0" presId="urn:microsoft.com/office/officeart/2005/8/layout/chevron2"/>
    <dgm:cxn modelId="{02DFA674-29F8-44AB-AD1A-DF647FB05F50}" type="presParOf" srcId="{545E8928-13C4-44B2-8D22-8BBC3F84F79D}" destId="{0F1D86A4-979E-451B-B2AB-04A023CE70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E607141-EAFC-4B27-B654-066FA22948BD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8A647BC-002C-499C-B86F-EAA00EFB27A8}">
      <dgm:prSet phldrT="[Текст]"/>
      <dgm:spPr/>
      <dgm:t>
        <a:bodyPr/>
        <a:lstStyle/>
        <a:p>
          <a:r>
            <a:rPr lang="ru-RU" dirty="0"/>
            <a:t>3.1</a:t>
          </a:r>
        </a:p>
      </dgm:t>
    </dgm:pt>
    <dgm:pt modelId="{9C42AE8F-D66C-4DFD-BD4B-3188FE36C711}" type="parTrans" cxnId="{E971D07B-EA7E-4C1E-9249-015A8F0A26EB}">
      <dgm:prSet/>
      <dgm:spPr/>
      <dgm:t>
        <a:bodyPr/>
        <a:lstStyle/>
        <a:p>
          <a:endParaRPr lang="ru-RU"/>
        </a:p>
      </dgm:t>
    </dgm:pt>
    <dgm:pt modelId="{80012E08-C8E3-4F3E-A781-FD18F2DD3E36}" type="sibTrans" cxnId="{E971D07B-EA7E-4C1E-9249-015A8F0A26EB}">
      <dgm:prSet/>
      <dgm:spPr/>
      <dgm:t>
        <a:bodyPr/>
        <a:lstStyle/>
        <a:p>
          <a:endParaRPr lang="ru-RU"/>
        </a:p>
      </dgm:t>
    </dgm:pt>
    <dgm:pt modelId="{EB1E6EB4-B435-45F5-AC9A-52E94520CEBF}">
      <dgm:prSet phldrT="[Текст]" custT="1"/>
      <dgm:spPr/>
      <dgm:t>
        <a:bodyPr/>
        <a:lstStyle/>
        <a:p>
          <a:r>
            <a:rPr lang="ru-RU" sz="2000" dirty="0">
              <a:latin typeface="Candara Light" panose="020E0502030303020204" pitchFamily="34" charset="0"/>
            </a:rPr>
            <a:t>обратиться к сотрудникам по работе с иностранными студентами для прохождения процедуры регистрации</a:t>
          </a:r>
        </a:p>
      </dgm:t>
    </dgm:pt>
    <dgm:pt modelId="{89F8FB81-0360-44A6-AF20-902C3F12E2F4}" type="parTrans" cxnId="{D1D9EEDE-B596-4182-A40E-053E3178A81C}">
      <dgm:prSet/>
      <dgm:spPr/>
      <dgm:t>
        <a:bodyPr/>
        <a:lstStyle/>
        <a:p>
          <a:endParaRPr lang="ru-RU"/>
        </a:p>
      </dgm:t>
    </dgm:pt>
    <dgm:pt modelId="{55ABB9D4-8F28-415A-A404-59B6DDE90F32}" type="sibTrans" cxnId="{D1D9EEDE-B596-4182-A40E-053E3178A81C}">
      <dgm:prSet/>
      <dgm:spPr/>
      <dgm:t>
        <a:bodyPr/>
        <a:lstStyle/>
        <a:p>
          <a:endParaRPr lang="ru-RU"/>
        </a:p>
      </dgm:t>
    </dgm:pt>
    <dgm:pt modelId="{75A9FA44-D008-4777-8B2B-8C686299225B}">
      <dgm:prSet phldrT="[Текст]"/>
      <dgm:spPr/>
      <dgm:t>
        <a:bodyPr/>
        <a:lstStyle/>
        <a:p>
          <a:r>
            <a:rPr lang="ru-RU" dirty="0"/>
            <a:t>3.2</a:t>
          </a:r>
        </a:p>
      </dgm:t>
    </dgm:pt>
    <dgm:pt modelId="{BC32EAEF-50FC-479B-85EC-78B579AFBC4C}" type="parTrans" cxnId="{F8390CAE-4FFF-47FD-AFEA-16A75A0C911A}">
      <dgm:prSet/>
      <dgm:spPr/>
      <dgm:t>
        <a:bodyPr/>
        <a:lstStyle/>
        <a:p>
          <a:endParaRPr lang="ru-RU"/>
        </a:p>
      </dgm:t>
    </dgm:pt>
    <dgm:pt modelId="{71B419B8-89E9-448A-A2FA-0736E4E9E1F8}" type="sibTrans" cxnId="{F8390CAE-4FFF-47FD-AFEA-16A75A0C911A}">
      <dgm:prSet/>
      <dgm:spPr/>
      <dgm:t>
        <a:bodyPr/>
        <a:lstStyle/>
        <a:p>
          <a:endParaRPr lang="ru-RU"/>
        </a:p>
      </dgm:t>
    </dgm:pt>
    <dgm:pt modelId="{48793DDC-05F3-4906-A708-ACF547C29CBF}">
      <dgm:prSet phldrT="[Текст]" custT="1"/>
      <dgm:spPr/>
      <dgm:t>
        <a:bodyPr/>
        <a:lstStyle/>
        <a:p>
          <a:r>
            <a:rPr lang="ru-RU" sz="2000" dirty="0">
              <a:latin typeface="Candara Light" panose="020E0502030303020204" pitchFamily="34" charset="0"/>
            </a:rPr>
            <a:t>заселиться в общежитие;</a:t>
          </a:r>
        </a:p>
      </dgm:t>
    </dgm:pt>
    <dgm:pt modelId="{5B1AF67F-C9EE-4D28-AC1A-53B17E4FE351}" type="parTrans" cxnId="{2EFA50E7-A511-4627-847A-7DE1FD943A07}">
      <dgm:prSet/>
      <dgm:spPr/>
      <dgm:t>
        <a:bodyPr/>
        <a:lstStyle/>
        <a:p>
          <a:endParaRPr lang="ru-RU"/>
        </a:p>
      </dgm:t>
    </dgm:pt>
    <dgm:pt modelId="{3B1D0087-5A73-4CF1-9CCF-1D962E4CC3A6}" type="sibTrans" cxnId="{2EFA50E7-A511-4627-847A-7DE1FD943A07}">
      <dgm:prSet/>
      <dgm:spPr/>
      <dgm:t>
        <a:bodyPr/>
        <a:lstStyle/>
        <a:p>
          <a:endParaRPr lang="ru-RU"/>
        </a:p>
      </dgm:t>
    </dgm:pt>
    <dgm:pt modelId="{0954868C-232A-486F-9723-0CCFAD1F7B4C}">
      <dgm:prSet phldrT="[Текст]"/>
      <dgm:spPr/>
      <dgm:t>
        <a:bodyPr/>
        <a:lstStyle/>
        <a:p>
          <a:r>
            <a:rPr lang="ru-RU" dirty="0"/>
            <a:t>3.3</a:t>
          </a:r>
        </a:p>
      </dgm:t>
    </dgm:pt>
    <dgm:pt modelId="{7075D772-8DC3-4F78-9225-DC5464E4523C}" type="parTrans" cxnId="{95A5222F-8FE0-40A5-BBEB-CC0E8E029E1D}">
      <dgm:prSet/>
      <dgm:spPr/>
      <dgm:t>
        <a:bodyPr/>
        <a:lstStyle/>
        <a:p>
          <a:endParaRPr lang="ru-RU"/>
        </a:p>
      </dgm:t>
    </dgm:pt>
    <dgm:pt modelId="{A1D2EC85-76EB-48D2-9405-10F7B6F28DBD}" type="sibTrans" cxnId="{95A5222F-8FE0-40A5-BBEB-CC0E8E029E1D}">
      <dgm:prSet/>
      <dgm:spPr/>
      <dgm:t>
        <a:bodyPr/>
        <a:lstStyle/>
        <a:p>
          <a:endParaRPr lang="ru-RU"/>
        </a:p>
      </dgm:t>
    </dgm:pt>
    <dgm:pt modelId="{4E6A7BCA-35AF-4068-B1DA-9FECFC5CD4B6}">
      <dgm:prSet phldrT="[Текст]" custT="1"/>
      <dgm:spPr/>
      <dgm:t>
        <a:bodyPr/>
        <a:lstStyle/>
        <a:p>
          <a:r>
            <a:rPr lang="ru-RU" sz="2000" dirty="0">
              <a:latin typeface="Candara Light" panose="020E0502030303020204" pitchFamily="34" charset="0"/>
            </a:rPr>
            <a:t>купить медицинское страхование;</a:t>
          </a:r>
        </a:p>
      </dgm:t>
    </dgm:pt>
    <dgm:pt modelId="{7D75BCEC-86FF-493A-95D3-D641E4BBEC9D}" type="parTrans" cxnId="{62A33255-B03A-4D58-A152-2CA64480093E}">
      <dgm:prSet/>
      <dgm:spPr/>
      <dgm:t>
        <a:bodyPr/>
        <a:lstStyle/>
        <a:p>
          <a:endParaRPr lang="ru-RU"/>
        </a:p>
      </dgm:t>
    </dgm:pt>
    <dgm:pt modelId="{29C7ED41-6D5A-4D1B-B998-37C7D1D5E90C}" type="sibTrans" cxnId="{62A33255-B03A-4D58-A152-2CA64480093E}">
      <dgm:prSet/>
      <dgm:spPr/>
      <dgm:t>
        <a:bodyPr/>
        <a:lstStyle/>
        <a:p>
          <a:endParaRPr lang="ru-RU"/>
        </a:p>
      </dgm:t>
    </dgm:pt>
    <dgm:pt modelId="{76860BD4-DDA5-4EE1-B122-9CC8A0E2C93C}">
      <dgm:prSet phldrT="[Текст]" custT="1"/>
      <dgm:spPr/>
      <dgm:t>
        <a:bodyPr/>
        <a:lstStyle/>
        <a:p>
          <a:r>
            <a:rPr lang="ru-RU" sz="2000" dirty="0">
              <a:latin typeface="Candara Light" panose="020E0502030303020204" pitchFamily="34" charset="0"/>
            </a:rPr>
            <a:t>пройти медицинское обследование</a:t>
          </a:r>
        </a:p>
      </dgm:t>
    </dgm:pt>
    <dgm:pt modelId="{72E66D2A-B8AB-450D-866A-E983F6D31811}" type="parTrans" cxnId="{414FDAA9-9CAA-4CCF-86F6-C4D4FBAF3E63}">
      <dgm:prSet/>
      <dgm:spPr/>
      <dgm:t>
        <a:bodyPr/>
        <a:lstStyle/>
        <a:p>
          <a:endParaRPr lang="ru-RU"/>
        </a:p>
      </dgm:t>
    </dgm:pt>
    <dgm:pt modelId="{ED2A6228-E385-49B0-8514-0EF6969F0A13}" type="sibTrans" cxnId="{414FDAA9-9CAA-4CCF-86F6-C4D4FBAF3E63}">
      <dgm:prSet/>
      <dgm:spPr/>
      <dgm:t>
        <a:bodyPr/>
        <a:lstStyle/>
        <a:p>
          <a:endParaRPr lang="ru-RU"/>
        </a:p>
      </dgm:t>
    </dgm:pt>
    <dgm:pt modelId="{0597CCD7-0C89-4B33-86F9-3553FF1049D3}">
      <dgm:prSet phldrT="[Текст]" custT="1"/>
      <dgm:spPr/>
      <dgm:t>
        <a:bodyPr/>
        <a:lstStyle/>
        <a:p>
          <a:r>
            <a:rPr lang="ru-RU" sz="2000" dirty="0">
              <a:latin typeface="Candara Light" panose="020E0502030303020204" pitchFamily="34" charset="0"/>
            </a:rPr>
            <a:t>сделать нотариально заверенный  перевод паспорта;</a:t>
          </a:r>
        </a:p>
      </dgm:t>
    </dgm:pt>
    <dgm:pt modelId="{5DB706B9-2DBB-43D4-9228-14835C1C0CB0}" type="parTrans" cxnId="{8E427E06-C430-4043-B852-72F21EA69BF2}">
      <dgm:prSet/>
      <dgm:spPr/>
      <dgm:t>
        <a:bodyPr/>
        <a:lstStyle/>
        <a:p>
          <a:endParaRPr lang="ru-RU"/>
        </a:p>
      </dgm:t>
    </dgm:pt>
    <dgm:pt modelId="{F5D7BC87-91F2-43C4-B834-B652A914297F}" type="sibTrans" cxnId="{8E427E06-C430-4043-B852-72F21EA69BF2}">
      <dgm:prSet/>
      <dgm:spPr/>
      <dgm:t>
        <a:bodyPr/>
        <a:lstStyle/>
        <a:p>
          <a:endParaRPr lang="ru-RU"/>
        </a:p>
      </dgm:t>
    </dgm:pt>
    <dgm:pt modelId="{BC20B3D1-1292-4E25-B7D7-435EB8632E26}">
      <dgm:prSet/>
      <dgm:spPr/>
      <dgm:t>
        <a:bodyPr/>
        <a:lstStyle/>
        <a:p>
          <a:r>
            <a:rPr lang="ru-RU" dirty="0"/>
            <a:t>3</a:t>
          </a:r>
        </a:p>
      </dgm:t>
    </dgm:pt>
    <dgm:pt modelId="{F01FC39E-4F5F-426C-8DEB-AF61342E8786}" type="parTrans" cxnId="{8AA9AAC8-2402-4298-9E68-1FF2F94B0D4F}">
      <dgm:prSet/>
      <dgm:spPr/>
      <dgm:t>
        <a:bodyPr/>
        <a:lstStyle/>
        <a:p>
          <a:endParaRPr lang="ru-RU"/>
        </a:p>
      </dgm:t>
    </dgm:pt>
    <dgm:pt modelId="{65C9BAD1-9092-45E0-A61B-81A0F995C3AA}" type="sibTrans" cxnId="{8AA9AAC8-2402-4298-9E68-1FF2F94B0D4F}">
      <dgm:prSet/>
      <dgm:spPr/>
      <dgm:t>
        <a:bodyPr/>
        <a:lstStyle/>
        <a:p>
          <a:endParaRPr lang="ru-RU"/>
        </a:p>
      </dgm:t>
    </dgm:pt>
    <dgm:pt modelId="{588747C3-E0F1-4F40-8F63-EFEA51A988C2}">
      <dgm:prSet custT="1"/>
      <dgm:spPr/>
      <dgm:t>
        <a:bodyPr/>
        <a:lstStyle/>
        <a:p>
          <a:r>
            <a:rPr lang="ru-RU" sz="2000" dirty="0">
              <a:latin typeface="Candara Light" panose="020E0502030303020204" pitchFamily="34" charset="0"/>
            </a:rPr>
            <a:t>По приезду в Республику Беларусь до начала обучения необходимо:</a:t>
          </a:r>
        </a:p>
      </dgm:t>
    </dgm:pt>
    <dgm:pt modelId="{73A9A0BA-1BE9-4223-90A8-FED308F8BBB1}" type="parTrans" cxnId="{48279393-2E62-4EB0-8D49-74409C8501FE}">
      <dgm:prSet/>
      <dgm:spPr/>
      <dgm:t>
        <a:bodyPr/>
        <a:lstStyle/>
        <a:p>
          <a:endParaRPr lang="ru-RU"/>
        </a:p>
      </dgm:t>
    </dgm:pt>
    <dgm:pt modelId="{233D0423-8E3A-43EF-A0BD-940EAAC4BDEF}" type="sibTrans" cxnId="{48279393-2E62-4EB0-8D49-74409C8501FE}">
      <dgm:prSet/>
      <dgm:spPr/>
      <dgm:t>
        <a:bodyPr/>
        <a:lstStyle/>
        <a:p>
          <a:endParaRPr lang="ru-RU"/>
        </a:p>
      </dgm:t>
    </dgm:pt>
    <dgm:pt modelId="{72BDC70E-D10B-4945-8F87-830A8A4489BC}" type="pres">
      <dgm:prSet presAssocID="{2E607141-EAFC-4B27-B654-066FA22948BD}" presName="linearFlow" presStyleCnt="0">
        <dgm:presLayoutVars>
          <dgm:dir/>
          <dgm:animLvl val="lvl"/>
          <dgm:resizeHandles val="exact"/>
        </dgm:presLayoutVars>
      </dgm:prSet>
      <dgm:spPr/>
    </dgm:pt>
    <dgm:pt modelId="{CD84BB32-003F-41B8-B6D4-24AB4F27D78C}" type="pres">
      <dgm:prSet presAssocID="{BC20B3D1-1292-4E25-B7D7-435EB8632E26}" presName="composite" presStyleCnt="0"/>
      <dgm:spPr/>
    </dgm:pt>
    <dgm:pt modelId="{9542DA51-21E4-4117-B0DC-A4F9DB71A126}" type="pres">
      <dgm:prSet presAssocID="{BC20B3D1-1292-4E25-B7D7-435EB8632E2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EA4B4C2-48CF-462D-96FC-AA2E11C07058}" type="pres">
      <dgm:prSet presAssocID="{BC20B3D1-1292-4E25-B7D7-435EB8632E26}" presName="descendantText" presStyleLbl="alignAcc1" presStyleIdx="0" presStyleCnt="4" custLinFactNeighborX="0" custLinFactNeighborY="-375">
        <dgm:presLayoutVars>
          <dgm:bulletEnabled val="1"/>
        </dgm:presLayoutVars>
      </dgm:prSet>
      <dgm:spPr/>
    </dgm:pt>
    <dgm:pt modelId="{D81F565E-0FE6-45E4-A035-00DB2D3D6881}" type="pres">
      <dgm:prSet presAssocID="{65C9BAD1-9092-45E0-A61B-81A0F995C3AA}" presName="sp" presStyleCnt="0"/>
      <dgm:spPr/>
    </dgm:pt>
    <dgm:pt modelId="{5ACF09D0-CB25-41E7-B893-E3A4C513DF1D}" type="pres">
      <dgm:prSet presAssocID="{88A647BC-002C-499C-B86F-EAA00EFB27A8}" presName="composite" presStyleCnt="0"/>
      <dgm:spPr/>
    </dgm:pt>
    <dgm:pt modelId="{A8AED69F-1039-4F34-8366-B549829835BC}" type="pres">
      <dgm:prSet presAssocID="{88A647BC-002C-499C-B86F-EAA00EFB27A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85ECDE1-246E-4EC2-BD76-CB6B50DC145A}" type="pres">
      <dgm:prSet presAssocID="{88A647BC-002C-499C-B86F-EAA00EFB27A8}" presName="descendantText" presStyleLbl="alignAcc1" presStyleIdx="1" presStyleCnt="4">
        <dgm:presLayoutVars>
          <dgm:bulletEnabled val="1"/>
        </dgm:presLayoutVars>
      </dgm:prSet>
      <dgm:spPr/>
    </dgm:pt>
    <dgm:pt modelId="{77664BD4-EF11-4AB0-A9FA-EFA5E5EDD6F4}" type="pres">
      <dgm:prSet presAssocID="{80012E08-C8E3-4F3E-A781-FD18F2DD3E36}" presName="sp" presStyleCnt="0"/>
      <dgm:spPr/>
    </dgm:pt>
    <dgm:pt modelId="{FF6568F7-D132-4BA5-92DD-2D34F1B9A09D}" type="pres">
      <dgm:prSet presAssocID="{75A9FA44-D008-4777-8B2B-8C686299225B}" presName="composite" presStyleCnt="0"/>
      <dgm:spPr/>
    </dgm:pt>
    <dgm:pt modelId="{337F7719-F132-455C-8271-96813467480C}" type="pres">
      <dgm:prSet presAssocID="{75A9FA44-D008-4777-8B2B-8C686299225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462A5E2-7837-4BC0-9076-B4D480862168}" type="pres">
      <dgm:prSet presAssocID="{75A9FA44-D008-4777-8B2B-8C686299225B}" presName="descendantText" presStyleLbl="alignAcc1" presStyleIdx="2" presStyleCnt="4" custLinFactNeighborX="2830" custLinFactNeighborY="-758">
        <dgm:presLayoutVars>
          <dgm:bulletEnabled val="1"/>
        </dgm:presLayoutVars>
      </dgm:prSet>
      <dgm:spPr/>
    </dgm:pt>
    <dgm:pt modelId="{1B353448-631B-4C8D-8FA3-A9637183F269}" type="pres">
      <dgm:prSet presAssocID="{71B419B8-89E9-448A-A2FA-0736E4E9E1F8}" presName="sp" presStyleCnt="0"/>
      <dgm:spPr/>
    </dgm:pt>
    <dgm:pt modelId="{B1AE7460-4494-4D93-8428-1F92CCF65CEF}" type="pres">
      <dgm:prSet presAssocID="{0954868C-232A-486F-9723-0CCFAD1F7B4C}" presName="composite" presStyleCnt="0"/>
      <dgm:spPr/>
    </dgm:pt>
    <dgm:pt modelId="{B5D53CDB-E1A0-4701-A501-E9DCEE8E8373}" type="pres">
      <dgm:prSet presAssocID="{0954868C-232A-486F-9723-0CCFAD1F7B4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2C39C55-5409-4FB1-8744-D803CB91AC94}" type="pres">
      <dgm:prSet presAssocID="{0954868C-232A-486F-9723-0CCFAD1F7B4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E427E06-C430-4043-B852-72F21EA69BF2}" srcId="{75A9FA44-D008-4777-8B2B-8C686299225B}" destId="{0597CCD7-0C89-4B33-86F9-3553FF1049D3}" srcOrd="1" destOrd="0" parTransId="{5DB706B9-2DBB-43D4-9228-14835C1C0CB0}" sibTransId="{F5D7BC87-91F2-43C4-B834-B652A914297F}"/>
    <dgm:cxn modelId="{503B8A0A-AD7B-4B39-A3EC-1781913C7B61}" type="presOf" srcId="{88A647BC-002C-499C-B86F-EAA00EFB27A8}" destId="{A8AED69F-1039-4F34-8366-B549829835BC}" srcOrd="0" destOrd="0" presId="urn:microsoft.com/office/officeart/2005/8/layout/chevron2"/>
    <dgm:cxn modelId="{00F0F418-C0CC-46D5-AB32-F5ABB22827E8}" type="presOf" srcId="{0954868C-232A-486F-9723-0CCFAD1F7B4C}" destId="{B5D53CDB-E1A0-4701-A501-E9DCEE8E8373}" srcOrd="0" destOrd="0" presId="urn:microsoft.com/office/officeart/2005/8/layout/chevron2"/>
    <dgm:cxn modelId="{30109E1F-C283-48DC-80E4-A4350EDCD28B}" type="presOf" srcId="{EB1E6EB4-B435-45F5-AC9A-52E94520CEBF}" destId="{F85ECDE1-246E-4EC2-BD76-CB6B50DC145A}" srcOrd="0" destOrd="0" presId="urn:microsoft.com/office/officeart/2005/8/layout/chevron2"/>
    <dgm:cxn modelId="{91059B23-7B8E-48EB-B549-BB503FE64B95}" type="presOf" srcId="{76860BD4-DDA5-4EE1-B122-9CC8A0E2C93C}" destId="{22C39C55-5409-4FB1-8744-D803CB91AC94}" srcOrd="0" destOrd="1" presId="urn:microsoft.com/office/officeart/2005/8/layout/chevron2"/>
    <dgm:cxn modelId="{95A5222F-8FE0-40A5-BBEB-CC0E8E029E1D}" srcId="{2E607141-EAFC-4B27-B654-066FA22948BD}" destId="{0954868C-232A-486F-9723-0CCFAD1F7B4C}" srcOrd="3" destOrd="0" parTransId="{7075D772-8DC3-4F78-9225-DC5464E4523C}" sibTransId="{A1D2EC85-76EB-48D2-9405-10F7B6F28DBD}"/>
    <dgm:cxn modelId="{C93A235E-61C2-4F4D-BB7C-72E987FD8455}" type="presOf" srcId="{75A9FA44-D008-4777-8B2B-8C686299225B}" destId="{337F7719-F132-455C-8271-96813467480C}" srcOrd="0" destOrd="0" presId="urn:microsoft.com/office/officeart/2005/8/layout/chevron2"/>
    <dgm:cxn modelId="{10E00648-2E87-4675-8B41-266814CB7556}" type="presOf" srcId="{2E607141-EAFC-4B27-B654-066FA22948BD}" destId="{72BDC70E-D10B-4945-8F87-830A8A4489BC}" srcOrd="0" destOrd="0" presId="urn:microsoft.com/office/officeart/2005/8/layout/chevron2"/>
    <dgm:cxn modelId="{ADC56F70-C5E4-404D-81D5-6984D6D22CB4}" type="presOf" srcId="{4E6A7BCA-35AF-4068-B1DA-9FECFC5CD4B6}" destId="{22C39C55-5409-4FB1-8744-D803CB91AC94}" srcOrd="0" destOrd="0" presId="urn:microsoft.com/office/officeart/2005/8/layout/chevron2"/>
    <dgm:cxn modelId="{A80BED51-2DB5-4B33-AE0B-369BCF93E5AA}" type="presOf" srcId="{BC20B3D1-1292-4E25-B7D7-435EB8632E26}" destId="{9542DA51-21E4-4117-B0DC-A4F9DB71A126}" srcOrd="0" destOrd="0" presId="urn:microsoft.com/office/officeart/2005/8/layout/chevron2"/>
    <dgm:cxn modelId="{2AA60775-9FBB-470D-B5A5-07ADC516AF73}" type="presOf" srcId="{588747C3-E0F1-4F40-8F63-EFEA51A988C2}" destId="{0EA4B4C2-48CF-462D-96FC-AA2E11C07058}" srcOrd="0" destOrd="0" presId="urn:microsoft.com/office/officeart/2005/8/layout/chevron2"/>
    <dgm:cxn modelId="{62A33255-B03A-4D58-A152-2CA64480093E}" srcId="{0954868C-232A-486F-9723-0CCFAD1F7B4C}" destId="{4E6A7BCA-35AF-4068-B1DA-9FECFC5CD4B6}" srcOrd="0" destOrd="0" parTransId="{7D75BCEC-86FF-493A-95D3-D641E4BBEC9D}" sibTransId="{29C7ED41-6D5A-4D1B-B998-37C7D1D5E90C}"/>
    <dgm:cxn modelId="{E971D07B-EA7E-4C1E-9249-015A8F0A26EB}" srcId="{2E607141-EAFC-4B27-B654-066FA22948BD}" destId="{88A647BC-002C-499C-B86F-EAA00EFB27A8}" srcOrd="1" destOrd="0" parTransId="{9C42AE8F-D66C-4DFD-BD4B-3188FE36C711}" sibTransId="{80012E08-C8E3-4F3E-A781-FD18F2DD3E36}"/>
    <dgm:cxn modelId="{48279393-2E62-4EB0-8D49-74409C8501FE}" srcId="{BC20B3D1-1292-4E25-B7D7-435EB8632E26}" destId="{588747C3-E0F1-4F40-8F63-EFEA51A988C2}" srcOrd="0" destOrd="0" parTransId="{73A9A0BA-1BE9-4223-90A8-FED308F8BBB1}" sibTransId="{233D0423-8E3A-43EF-A0BD-940EAAC4BDEF}"/>
    <dgm:cxn modelId="{414FDAA9-9CAA-4CCF-86F6-C4D4FBAF3E63}" srcId="{0954868C-232A-486F-9723-0CCFAD1F7B4C}" destId="{76860BD4-DDA5-4EE1-B122-9CC8A0E2C93C}" srcOrd="1" destOrd="0" parTransId="{72E66D2A-B8AB-450D-866A-E983F6D31811}" sibTransId="{ED2A6228-E385-49B0-8514-0EF6969F0A13}"/>
    <dgm:cxn modelId="{4A75BAAD-8E2E-43AC-9086-EE64C5FEF362}" type="presOf" srcId="{0597CCD7-0C89-4B33-86F9-3553FF1049D3}" destId="{2462A5E2-7837-4BC0-9076-B4D480862168}" srcOrd="0" destOrd="1" presId="urn:microsoft.com/office/officeart/2005/8/layout/chevron2"/>
    <dgm:cxn modelId="{F8390CAE-4FFF-47FD-AFEA-16A75A0C911A}" srcId="{2E607141-EAFC-4B27-B654-066FA22948BD}" destId="{75A9FA44-D008-4777-8B2B-8C686299225B}" srcOrd="2" destOrd="0" parTransId="{BC32EAEF-50FC-479B-85EC-78B579AFBC4C}" sibTransId="{71B419B8-89E9-448A-A2FA-0736E4E9E1F8}"/>
    <dgm:cxn modelId="{8AA9AAC8-2402-4298-9E68-1FF2F94B0D4F}" srcId="{2E607141-EAFC-4B27-B654-066FA22948BD}" destId="{BC20B3D1-1292-4E25-B7D7-435EB8632E26}" srcOrd="0" destOrd="0" parTransId="{F01FC39E-4F5F-426C-8DEB-AF61342E8786}" sibTransId="{65C9BAD1-9092-45E0-A61B-81A0F995C3AA}"/>
    <dgm:cxn modelId="{D1D9EEDE-B596-4182-A40E-053E3178A81C}" srcId="{88A647BC-002C-499C-B86F-EAA00EFB27A8}" destId="{EB1E6EB4-B435-45F5-AC9A-52E94520CEBF}" srcOrd="0" destOrd="0" parTransId="{89F8FB81-0360-44A6-AF20-902C3F12E2F4}" sibTransId="{55ABB9D4-8F28-415A-A404-59B6DDE90F32}"/>
    <dgm:cxn modelId="{18B3DCE4-2D25-4AC0-8C79-A06D806B0305}" type="presOf" srcId="{48793DDC-05F3-4906-A708-ACF547C29CBF}" destId="{2462A5E2-7837-4BC0-9076-B4D480862168}" srcOrd="0" destOrd="0" presId="urn:microsoft.com/office/officeart/2005/8/layout/chevron2"/>
    <dgm:cxn modelId="{2EFA50E7-A511-4627-847A-7DE1FD943A07}" srcId="{75A9FA44-D008-4777-8B2B-8C686299225B}" destId="{48793DDC-05F3-4906-A708-ACF547C29CBF}" srcOrd="0" destOrd="0" parTransId="{5B1AF67F-C9EE-4D28-AC1A-53B17E4FE351}" sibTransId="{3B1D0087-5A73-4CF1-9CCF-1D962E4CC3A6}"/>
    <dgm:cxn modelId="{15C57791-D269-41F5-968D-1824819FB3BB}" type="presParOf" srcId="{72BDC70E-D10B-4945-8F87-830A8A4489BC}" destId="{CD84BB32-003F-41B8-B6D4-24AB4F27D78C}" srcOrd="0" destOrd="0" presId="urn:microsoft.com/office/officeart/2005/8/layout/chevron2"/>
    <dgm:cxn modelId="{213F5A0F-52A6-4042-8568-D7724B7E2CED}" type="presParOf" srcId="{CD84BB32-003F-41B8-B6D4-24AB4F27D78C}" destId="{9542DA51-21E4-4117-B0DC-A4F9DB71A126}" srcOrd="0" destOrd="0" presId="urn:microsoft.com/office/officeart/2005/8/layout/chevron2"/>
    <dgm:cxn modelId="{72476496-F9C2-46E2-AF91-5DB835D7D136}" type="presParOf" srcId="{CD84BB32-003F-41B8-B6D4-24AB4F27D78C}" destId="{0EA4B4C2-48CF-462D-96FC-AA2E11C07058}" srcOrd="1" destOrd="0" presId="urn:microsoft.com/office/officeart/2005/8/layout/chevron2"/>
    <dgm:cxn modelId="{74E4A036-B4A4-47D8-8B3A-5F0F77A9D0A4}" type="presParOf" srcId="{72BDC70E-D10B-4945-8F87-830A8A4489BC}" destId="{D81F565E-0FE6-45E4-A035-00DB2D3D6881}" srcOrd="1" destOrd="0" presId="urn:microsoft.com/office/officeart/2005/8/layout/chevron2"/>
    <dgm:cxn modelId="{CD5AE5A0-4F0A-4580-9481-0D64DF4EBEEC}" type="presParOf" srcId="{72BDC70E-D10B-4945-8F87-830A8A4489BC}" destId="{5ACF09D0-CB25-41E7-B893-E3A4C513DF1D}" srcOrd="2" destOrd="0" presId="urn:microsoft.com/office/officeart/2005/8/layout/chevron2"/>
    <dgm:cxn modelId="{AEFF1181-9E66-4E05-87A1-98A8E28E037A}" type="presParOf" srcId="{5ACF09D0-CB25-41E7-B893-E3A4C513DF1D}" destId="{A8AED69F-1039-4F34-8366-B549829835BC}" srcOrd="0" destOrd="0" presId="urn:microsoft.com/office/officeart/2005/8/layout/chevron2"/>
    <dgm:cxn modelId="{53FD9CE9-C425-4BC7-BCFF-6A67960649A3}" type="presParOf" srcId="{5ACF09D0-CB25-41E7-B893-E3A4C513DF1D}" destId="{F85ECDE1-246E-4EC2-BD76-CB6B50DC145A}" srcOrd="1" destOrd="0" presId="urn:microsoft.com/office/officeart/2005/8/layout/chevron2"/>
    <dgm:cxn modelId="{4C2EA78D-F16F-4BE3-94BF-4A1343A460FF}" type="presParOf" srcId="{72BDC70E-D10B-4945-8F87-830A8A4489BC}" destId="{77664BD4-EF11-4AB0-A9FA-EFA5E5EDD6F4}" srcOrd="3" destOrd="0" presId="urn:microsoft.com/office/officeart/2005/8/layout/chevron2"/>
    <dgm:cxn modelId="{20BADCF7-F502-4104-8974-ED9251029315}" type="presParOf" srcId="{72BDC70E-D10B-4945-8F87-830A8A4489BC}" destId="{FF6568F7-D132-4BA5-92DD-2D34F1B9A09D}" srcOrd="4" destOrd="0" presId="urn:microsoft.com/office/officeart/2005/8/layout/chevron2"/>
    <dgm:cxn modelId="{97FADEE6-5981-4E76-B7DA-1B19AD6F9C15}" type="presParOf" srcId="{FF6568F7-D132-4BA5-92DD-2D34F1B9A09D}" destId="{337F7719-F132-455C-8271-96813467480C}" srcOrd="0" destOrd="0" presId="urn:microsoft.com/office/officeart/2005/8/layout/chevron2"/>
    <dgm:cxn modelId="{337BB1EA-A0A8-4FCD-94B6-A14D90FD6AC6}" type="presParOf" srcId="{FF6568F7-D132-4BA5-92DD-2D34F1B9A09D}" destId="{2462A5E2-7837-4BC0-9076-B4D480862168}" srcOrd="1" destOrd="0" presId="urn:microsoft.com/office/officeart/2005/8/layout/chevron2"/>
    <dgm:cxn modelId="{F8501405-EDFF-4B88-B4B4-2FD8BC16764B}" type="presParOf" srcId="{72BDC70E-D10B-4945-8F87-830A8A4489BC}" destId="{1B353448-631B-4C8D-8FA3-A9637183F269}" srcOrd="5" destOrd="0" presId="urn:microsoft.com/office/officeart/2005/8/layout/chevron2"/>
    <dgm:cxn modelId="{1B702B4F-EAB7-461B-BCB6-D3BFA0944243}" type="presParOf" srcId="{72BDC70E-D10B-4945-8F87-830A8A4489BC}" destId="{B1AE7460-4494-4D93-8428-1F92CCF65CEF}" srcOrd="6" destOrd="0" presId="urn:microsoft.com/office/officeart/2005/8/layout/chevron2"/>
    <dgm:cxn modelId="{173499AB-D4DC-4A28-9AFC-0FF47EA01261}" type="presParOf" srcId="{B1AE7460-4494-4D93-8428-1F92CCF65CEF}" destId="{B5D53CDB-E1A0-4701-A501-E9DCEE8E8373}" srcOrd="0" destOrd="0" presId="urn:microsoft.com/office/officeart/2005/8/layout/chevron2"/>
    <dgm:cxn modelId="{9AF466F8-709A-4007-B228-C453B9540D59}" type="presParOf" srcId="{B1AE7460-4494-4D93-8428-1F92CCF65CEF}" destId="{22C39C55-5409-4FB1-8744-D803CB91AC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FE496-CA80-437D-BC82-A79EF3AEA11F}">
      <dsp:nvSpPr>
        <dsp:cNvPr id="0" name=""/>
        <dsp:cNvSpPr/>
      </dsp:nvSpPr>
      <dsp:spPr>
        <a:xfrm>
          <a:off x="1578850" y="2520159"/>
          <a:ext cx="1512306" cy="754386"/>
        </a:xfrm>
        <a:custGeom>
          <a:avLst/>
          <a:gdLst/>
          <a:ahLst/>
          <a:cxnLst/>
          <a:rect l="0" t="0" r="0" b="0"/>
          <a:pathLst>
            <a:path>
              <a:moveTo>
                <a:pt x="1512306" y="0"/>
              </a:moveTo>
              <a:lnTo>
                <a:pt x="1512306" y="498442"/>
              </a:lnTo>
              <a:lnTo>
                <a:pt x="0" y="498442"/>
              </a:lnTo>
              <a:lnTo>
                <a:pt x="0" y="754386"/>
              </a:lnTo>
            </a:path>
          </a:pathLst>
        </a:custGeom>
        <a:noFill/>
        <a:ln w="15875" cap="rnd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99B765-4935-4597-94C6-EF89A968A827}">
      <dsp:nvSpPr>
        <dsp:cNvPr id="0" name=""/>
        <dsp:cNvSpPr/>
      </dsp:nvSpPr>
      <dsp:spPr>
        <a:xfrm>
          <a:off x="3091157" y="2520159"/>
          <a:ext cx="1182505" cy="754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442"/>
              </a:lnTo>
              <a:lnTo>
                <a:pt x="1182505" y="498442"/>
              </a:lnTo>
              <a:lnTo>
                <a:pt x="1182505" y="754386"/>
              </a:lnTo>
            </a:path>
          </a:pathLst>
        </a:custGeom>
        <a:noFill/>
        <a:ln w="15875" cap="rnd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40BBA-4B16-4936-AF89-6C81FCEA6134}">
      <dsp:nvSpPr>
        <dsp:cNvPr id="0" name=""/>
        <dsp:cNvSpPr/>
      </dsp:nvSpPr>
      <dsp:spPr>
        <a:xfrm>
          <a:off x="3091157" y="2520159"/>
          <a:ext cx="3888798" cy="754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442"/>
              </a:lnTo>
              <a:lnTo>
                <a:pt x="3888798" y="498442"/>
              </a:lnTo>
              <a:lnTo>
                <a:pt x="3888798" y="754386"/>
              </a:lnTo>
            </a:path>
          </a:pathLst>
        </a:custGeom>
        <a:noFill/>
        <a:ln w="15875" cap="rnd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2C053-5578-4B52-83B1-BD20EB4EC901}">
      <dsp:nvSpPr>
        <dsp:cNvPr id="0" name=""/>
        <dsp:cNvSpPr/>
      </dsp:nvSpPr>
      <dsp:spPr>
        <a:xfrm>
          <a:off x="660783" y="904476"/>
          <a:ext cx="4860748" cy="16156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 dirty="0">
              <a:solidFill>
                <a:srgbClr val="C00000"/>
              </a:solidFill>
              <a:latin typeface="Candara Light" panose="020E0502030303020204" pitchFamily="34" charset="0"/>
            </a:rPr>
            <a:t>Фортепианный и композиторско-музыковедческий факультет</a:t>
          </a:r>
        </a:p>
      </dsp:txBody>
      <dsp:txXfrm>
        <a:off x="660783" y="904476"/>
        <a:ext cx="4860748" cy="1615683"/>
      </dsp:txXfrm>
    </dsp:sp>
    <dsp:sp modelId="{36B2306A-7D07-4540-A700-C9BD6B2A500F}">
      <dsp:nvSpPr>
        <dsp:cNvPr id="0" name=""/>
        <dsp:cNvSpPr/>
      </dsp:nvSpPr>
      <dsp:spPr>
        <a:xfrm>
          <a:off x="5761179" y="3274545"/>
          <a:ext cx="2437552" cy="1218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C00000"/>
              </a:solidFill>
              <a:latin typeface="Candara Light" panose="020E0502030303020204" pitchFamily="34" charset="0"/>
            </a:rPr>
            <a:t>Фортепиано</a:t>
          </a:r>
        </a:p>
      </dsp:txBody>
      <dsp:txXfrm>
        <a:off x="5761179" y="3274545"/>
        <a:ext cx="2437552" cy="1218776"/>
      </dsp:txXfrm>
    </dsp:sp>
    <dsp:sp modelId="{259A900B-6DDA-4971-858C-209E2A3996D2}">
      <dsp:nvSpPr>
        <dsp:cNvPr id="0" name=""/>
        <dsp:cNvSpPr/>
      </dsp:nvSpPr>
      <dsp:spPr>
        <a:xfrm>
          <a:off x="3054886" y="3274545"/>
          <a:ext cx="2437552" cy="1218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C00000"/>
              </a:solidFill>
              <a:latin typeface="Candara Light" panose="020E0502030303020204" pitchFamily="34" charset="0"/>
            </a:rPr>
            <a:t>Композиция</a:t>
          </a:r>
        </a:p>
      </dsp:txBody>
      <dsp:txXfrm>
        <a:off x="3054886" y="3274545"/>
        <a:ext cx="2437552" cy="1218776"/>
      </dsp:txXfrm>
    </dsp:sp>
    <dsp:sp modelId="{35106A9E-4ED5-416F-8BD6-54F56B405CE7}">
      <dsp:nvSpPr>
        <dsp:cNvPr id="0" name=""/>
        <dsp:cNvSpPr/>
      </dsp:nvSpPr>
      <dsp:spPr>
        <a:xfrm>
          <a:off x="360074" y="3274545"/>
          <a:ext cx="2437552" cy="1218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C00000"/>
              </a:solidFill>
              <a:latin typeface="Candara Light" panose="020E0502030303020204" pitchFamily="34" charset="0"/>
            </a:rPr>
            <a:t>Музыковедение</a:t>
          </a:r>
        </a:p>
      </dsp:txBody>
      <dsp:txXfrm>
        <a:off x="360074" y="3274545"/>
        <a:ext cx="2437552" cy="1218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3C84C-05E3-46B9-B7E9-D60864FFBA13}">
      <dsp:nvSpPr>
        <dsp:cNvPr id="0" name=""/>
        <dsp:cNvSpPr/>
      </dsp:nvSpPr>
      <dsp:spPr>
        <a:xfrm>
          <a:off x="3224749" y="2373612"/>
          <a:ext cx="2931200" cy="1068682"/>
        </a:xfrm>
        <a:custGeom>
          <a:avLst/>
          <a:gdLst/>
          <a:ahLst/>
          <a:cxnLst/>
          <a:rect l="0" t="0" r="0" b="0"/>
          <a:pathLst>
            <a:path>
              <a:moveTo>
                <a:pt x="2931200" y="0"/>
              </a:moveTo>
              <a:lnTo>
                <a:pt x="2931200" y="879815"/>
              </a:lnTo>
              <a:lnTo>
                <a:pt x="0" y="879815"/>
              </a:lnTo>
              <a:lnTo>
                <a:pt x="0" y="106868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64F1FB-96A0-4622-AD20-663320161863}">
      <dsp:nvSpPr>
        <dsp:cNvPr id="0" name=""/>
        <dsp:cNvSpPr/>
      </dsp:nvSpPr>
      <dsp:spPr>
        <a:xfrm>
          <a:off x="6155949" y="2373612"/>
          <a:ext cx="1008118" cy="1068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815"/>
              </a:lnTo>
              <a:lnTo>
                <a:pt x="1008118" y="879815"/>
              </a:lnTo>
              <a:lnTo>
                <a:pt x="1008118" y="106868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7F816-E36B-4600-9121-DA51C7A8178A}">
      <dsp:nvSpPr>
        <dsp:cNvPr id="0" name=""/>
        <dsp:cNvSpPr/>
      </dsp:nvSpPr>
      <dsp:spPr>
        <a:xfrm>
          <a:off x="1187394" y="2373612"/>
          <a:ext cx="4968555" cy="1068682"/>
        </a:xfrm>
        <a:custGeom>
          <a:avLst/>
          <a:gdLst/>
          <a:ahLst/>
          <a:cxnLst/>
          <a:rect l="0" t="0" r="0" b="0"/>
          <a:pathLst>
            <a:path>
              <a:moveTo>
                <a:pt x="4968555" y="0"/>
              </a:moveTo>
              <a:lnTo>
                <a:pt x="4968555" y="879815"/>
              </a:lnTo>
              <a:lnTo>
                <a:pt x="0" y="879815"/>
              </a:lnTo>
              <a:lnTo>
                <a:pt x="0" y="106868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6166D-D551-40B8-95E8-F86747391A96}">
      <dsp:nvSpPr>
        <dsp:cNvPr id="0" name=""/>
        <dsp:cNvSpPr/>
      </dsp:nvSpPr>
      <dsp:spPr>
        <a:xfrm>
          <a:off x="5219851" y="2373612"/>
          <a:ext cx="936097" cy="1068682"/>
        </a:xfrm>
        <a:custGeom>
          <a:avLst/>
          <a:gdLst/>
          <a:ahLst/>
          <a:cxnLst/>
          <a:rect l="0" t="0" r="0" b="0"/>
          <a:pathLst>
            <a:path>
              <a:moveTo>
                <a:pt x="936097" y="0"/>
              </a:moveTo>
              <a:lnTo>
                <a:pt x="936097" y="879815"/>
              </a:lnTo>
              <a:lnTo>
                <a:pt x="0" y="879815"/>
              </a:lnTo>
              <a:lnTo>
                <a:pt x="0" y="106868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2C053-5578-4B52-83B1-BD20EB4EC901}">
      <dsp:nvSpPr>
        <dsp:cNvPr id="0" name=""/>
        <dsp:cNvSpPr/>
      </dsp:nvSpPr>
      <dsp:spPr>
        <a:xfrm>
          <a:off x="4607040" y="877019"/>
          <a:ext cx="3097817" cy="14965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C00000"/>
              </a:solidFill>
              <a:latin typeface="Candara Light" panose="020E0502030303020204" pitchFamily="34" charset="0"/>
            </a:rPr>
            <a:t>Вокально-хоровой факультет</a:t>
          </a:r>
          <a:endParaRPr lang="ru-RU" sz="2200" kern="1200" dirty="0">
            <a:solidFill>
              <a:srgbClr val="C00000"/>
            </a:solidFill>
            <a:latin typeface="Candara Light" panose="020E0502030303020204" pitchFamily="34" charset="0"/>
          </a:endParaRPr>
        </a:p>
      </dsp:txBody>
      <dsp:txXfrm>
        <a:off x="4607040" y="877019"/>
        <a:ext cx="3097817" cy="1496592"/>
      </dsp:txXfrm>
    </dsp:sp>
    <dsp:sp modelId="{3E420D98-0386-4428-AAB6-33CAD38340B4}">
      <dsp:nvSpPr>
        <dsp:cNvPr id="0" name=""/>
        <dsp:cNvSpPr/>
      </dsp:nvSpPr>
      <dsp:spPr>
        <a:xfrm>
          <a:off x="4320484" y="3442294"/>
          <a:ext cx="1798734" cy="8993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  <a:latin typeface="Candara Light" panose="020E0502030303020204" pitchFamily="34" charset="0"/>
            </a:rPr>
            <a:t>Дирижирование</a:t>
          </a:r>
        </a:p>
      </dsp:txBody>
      <dsp:txXfrm>
        <a:off x="4320484" y="3442294"/>
        <a:ext cx="1798734" cy="899367"/>
      </dsp:txXfrm>
    </dsp:sp>
    <dsp:sp modelId="{3CF80C5E-C8F3-43C9-93AC-891EA959F1EF}">
      <dsp:nvSpPr>
        <dsp:cNvPr id="0" name=""/>
        <dsp:cNvSpPr/>
      </dsp:nvSpPr>
      <dsp:spPr>
        <a:xfrm>
          <a:off x="288026" y="3442294"/>
          <a:ext cx="1798734" cy="8993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  <a:latin typeface="Candara Light" panose="020E0502030303020204" pitchFamily="34" charset="0"/>
            </a:rPr>
            <a:t>Хореографическое искусство</a:t>
          </a:r>
        </a:p>
      </dsp:txBody>
      <dsp:txXfrm>
        <a:off x="288026" y="3442294"/>
        <a:ext cx="1798734" cy="899367"/>
      </dsp:txXfrm>
    </dsp:sp>
    <dsp:sp modelId="{FD9D23E6-16F6-45BB-BB9B-1AB84DF526A4}">
      <dsp:nvSpPr>
        <dsp:cNvPr id="0" name=""/>
        <dsp:cNvSpPr/>
      </dsp:nvSpPr>
      <dsp:spPr>
        <a:xfrm>
          <a:off x="6264701" y="3442294"/>
          <a:ext cx="1798734" cy="8993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  <a:latin typeface="Candara Light" panose="020E0502030303020204" pitchFamily="34" charset="0"/>
            </a:rPr>
            <a:t>Вокальное искусство</a:t>
          </a:r>
        </a:p>
      </dsp:txBody>
      <dsp:txXfrm>
        <a:off x="6264701" y="3442294"/>
        <a:ext cx="1798734" cy="899367"/>
      </dsp:txXfrm>
    </dsp:sp>
    <dsp:sp modelId="{D6391EC5-5691-472B-8849-716884B128D7}">
      <dsp:nvSpPr>
        <dsp:cNvPr id="0" name=""/>
        <dsp:cNvSpPr/>
      </dsp:nvSpPr>
      <dsp:spPr>
        <a:xfrm>
          <a:off x="2325381" y="3442294"/>
          <a:ext cx="1798734" cy="8993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  <a:latin typeface="Candara Light" panose="020E0502030303020204" pitchFamily="34" charset="0"/>
            </a:rPr>
            <a:t>Режиссура театра</a:t>
          </a:r>
        </a:p>
      </dsp:txBody>
      <dsp:txXfrm>
        <a:off x="2325381" y="3442294"/>
        <a:ext cx="1798734" cy="899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26C62-5D7D-4BEB-A57C-DB2AE42AFFC7}">
      <dsp:nvSpPr>
        <dsp:cNvPr id="0" name=""/>
        <dsp:cNvSpPr/>
      </dsp:nvSpPr>
      <dsp:spPr>
        <a:xfrm>
          <a:off x="4142201" y="1738054"/>
          <a:ext cx="1185838" cy="1038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6235"/>
              </a:lnTo>
              <a:lnTo>
                <a:pt x="1185838" y="866235"/>
              </a:lnTo>
              <a:lnTo>
                <a:pt x="1185838" y="103880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3579C-0DA2-4A71-B53E-DBD945479198}">
      <dsp:nvSpPr>
        <dsp:cNvPr id="0" name=""/>
        <dsp:cNvSpPr/>
      </dsp:nvSpPr>
      <dsp:spPr>
        <a:xfrm>
          <a:off x="4142201" y="1738054"/>
          <a:ext cx="3182238" cy="1001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656"/>
              </a:lnTo>
              <a:lnTo>
                <a:pt x="3182238" y="828656"/>
              </a:lnTo>
              <a:lnTo>
                <a:pt x="3182238" y="100122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783EA-D730-474F-8F65-814EBB61D6E2}">
      <dsp:nvSpPr>
        <dsp:cNvPr id="0" name=""/>
        <dsp:cNvSpPr/>
      </dsp:nvSpPr>
      <dsp:spPr>
        <a:xfrm>
          <a:off x="3014182" y="1738054"/>
          <a:ext cx="1128018" cy="1055653"/>
        </a:xfrm>
        <a:custGeom>
          <a:avLst/>
          <a:gdLst/>
          <a:ahLst/>
          <a:cxnLst/>
          <a:rect l="0" t="0" r="0" b="0"/>
          <a:pathLst>
            <a:path>
              <a:moveTo>
                <a:pt x="1128018" y="0"/>
              </a:moveTo>
              <a:lnTo>
                <a:pt x="1128018" y="883082"/>
              </a:lnTo>
              <a:lnTo>
                <a:pt x="0" y="883082"/>
              </a:lnTo>
              <a:lnTo>
                <a:pt x="0" y="105565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112D0-2C84-4076-A9DF-08D7A9904DFB}">
      <dsp:nvSpPr>
        <dsp:cNvPr id="0" name=""/>
        <dsp:cNvSpPr/>
      </dsp:nvSpPr>
      <dsp:spPr>
        <a:xfrm>
          <a:off x="893498" y="1738054"/>
          <a:ext cx="3248703" cy="1038807"/>
        </a:xfrm>
        <a:custGeom>
          <a:avLst/>
          <a:gdLst/>
          <a:ahLst/>
          <a:cxnLst/>
          <a:rect l="0" t="0" r="0" b="0"/>
          <a:pathLst>
            <a:path>
              <a:moveTo>
                <a:pt x="3248703" y="0"/>
              </a:moveTo>
              <a:lnTo>
                <a:pt x="3248703" y="866235"/>
              </a:lnTo>
              <a:lnTo>
                <a:pt x="0" y="866235"/>
              </a:lnTo>
              <a:lnTo>
                <a:pt x="0" y="103880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2C053-5578-4B52-83B1-BD20EB4EC901}">
      <dsp:nvSpPr>
        <dsp:cNvPr id="0" name=""/>
        <dsp:cNvSpPr/>
      </dsp:nvSpPr>
      <dsp:spPr>
        <a:xfrm>
          <a:off x="2794071" y="344833"/>
          <a:ext cx="2696260" cy="13932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rgbClr val="C00000"/>
              </a:solidFill>
              <a:latin typeface="Candara Light" panose="020E0502030303020204" pitchFamily="34" charset="0"/>
            </a:rPr>
            <a:t>Оркестровый факультет</a:t>
          </a:r>
          <a:endParaRPr lang="ru-RU" sz="2200" kern="1200" dirty="0">
            <a:solidFill>
              <a:srgbClr val="C00000"/>
            </a:solidFill>
            <a:latin typeface="Candara Light" panose="020E0502030303020204" pitchFamily="34" charset="0"/>
          </a:endParaRPr>
        </a:p>
      </dsp:txBody>
      <dsp:txXfrm>
        <a:off x="2794071" y="344833"/>
        <a:ext cx="2696260" cy="1393220"/>
      </dsp:txXfrm>
    </dsp:sp>
    <dsp:sp modelId="{DEA44017-FCDA-42DF-A5AE-2E48843F8A99}">
      <dsp:nvSpPr>
        <dsp:cNvPr id="0" name=""/>
        <dsp:cNvSpPr/>
      </dsp:nvSpPr>
      <dsp:spPr>
        <a:xfrm>
          <a:off x="71728" y="2776862"/>
          <a:ext cx="1643539" cy="1427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  <a:latin typeface="Candara Light" panose="020E0502030303020204" pitchFamily="34" charset="0"/>
            </a:rPr>
            <a:t>Скрипка, альт, виолончель, контрабас, арфа</a:t>
          </a:r>
        </a:p>
      </dsp:txBody>
      <dsp:txXfrm>
        <a:off x="71728" y="2776862"/>
        <a:ext cx="1643539" cy="1427775"/>
      </dsp:txXfrm>
    </dsp:sp>
    <dsp:sp modelId="{9A06B3F0-F6C3-413F-8195-AFE3F5890C1A}">
      <dsp:nvSpPr>
        <dsp:cNvPr id="0" name=""/>
        <dsp:cNvSpPr/>
      </dsp:nvSpPr>
      <dsp:spPr>
        <a:xfrm>
          <a:off x="1994686" y="2793708"/>
          <a:ext cx="2038992" cy="14277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  <a:latin typeface="Candara Light" panose="020E0502030303020204" pitchFamily="34" charset="0"/>
            </a:rPr>
            <a:t>Флейта, гобой, кларнет, фагот, саксофон, валторна, туба, тромбон, труба, баритон, ударные инструменты</a:t>
          </a:r>
        </a:p>
      </dsp:txBody>
      <dsp:txXfrm>
        <a:off x="1994686" y="2793708"/>
        <a:ext cx="2038992" cy="1427775"/>
      </dsp:txXfrm>
    </dsp:sp>
    <dsp:sp modelId="{F4379F12-A9BC-4F38-963B-582D215AC5DB}">
      <dsp:nvSpPr>
        <dsp:cNvPr id="0" name=""/>
        <dsp:cNvSpPr/>
      </dsp:nvSpPr>
      <dsp:spPr>
        <a:xfrm>
          <a:off x="6514158" y="2739282"/>
          <a:ext cx="1620563" cy="14622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  <a:latin typeface="Candara Light" panose="020E0502030303020204" pitchFamily="34" charset="0"/>
            </a:rPr>
            <a:t>Баян, аккордеон</a:t>
          </a:r>
        </a:p>
      </dsp:txBody>
      <dsp:txXfrm>
        <a:off x="6514158" y="2739282"/>
        <a:ext cx="1620563" cy="1462265"/>
      </dsp:txXfrm>
    </dsp:sp>
    <dsp:sp modelId="{603B1083-0B12-4028-BC2C-CDA021B9B7EF}">
      <dsp:nvSpPr>
        <dsp:cNvPr id="0" name=""/>
        <dsp:cNvSpPr/>
      </dsp:nvSpPr>
      <dsp:spPr>
        <a:xfrm>
          <a:off x="4334923" y="2776862"/>
          <a:ext cx="1986234" cy="14795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C00000"/>
              </a:solidFill>
              <a:latin typeface="Candara Light" panose="020E0502030303020204" pitchFamily="34" charset="0"/>
            </a:rPr>
            <a:t>Гитара классическая, цимбалы, балалайка, домра, мандолина</a:t>
          </a:r>
        </a:p>
      </dsp:txBody>
      <dsp:txXfrm>
        <a:off x="4334923" y="2776862"/>
        <a:ext cx="1986234" cy="1479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DC24E-3F96-4553-97F8-18D209884392}">
      <dsp:nvSpPr>
        <dsp:cNvPr id="0" name=""/>
        <dsp:cNvSpPr/>
      </dsp:nvSpPr>
      <dsp:spPr>
        <a:xfrm>
          <a:off x="3845272" y="3276364"/>
          <a:ext cx="646221" cy="277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110" y="0"/>
              </a:lnTo>
              <a:lnTo>
                <a:pt x="323110" y="2778752"/>
              </a:lnTo>
              <a:lnTo>
                <a:pt x="646221" y="27787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B81D8-5C50-4788-AACD-C8F535F31BEE}">
      <dsp:nvSpPr>
        <dsp:cNvPr id="0" name=""/>
        <dsp:cNvSpPr/>
      </dsp:nvSpPr>
      <dsp:spPr>
        <a:xfrm>
          <a:off x="3845272" y="3276364"/>
          <a:ext cx="646221" cy="138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3110" y="0"/>
              </a:lnTo>
              <a:lnTo>
                <a:pt x="323110" y="1389376"/>
              </a:lnTo>
              <a:lnTo>
                <a:pt x="646221" y="138937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74F2C7-F3FF-40FE-995B-C738FE4CE06A}">
      <dsp:nvSpPr>
        <dsp:cNvPr id="0" name=""/>
        <dsp:cNvSpPr/>
      </dsp:nvSpPr>
      <dsp:spPr>
        <a:xfrm>
          <a:off x="3845272" y="3230644"/>
          <a:ext cx="6462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6221" y="4572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2985B-C0DC-402B-A9FB-D136EEEA890F}">
      <dsp:nvSpPr>
        <dsp:cNvPr id="0" name=""/>
        <dsp:cNvSpPr/>
      </dsp:nvSpPr>
      <dsp:spPr>
        <a:xfrm>
          <a:off x="3845272" y="1886987"/>
          <a:ext cx="646221" cy="1389376"/>
        </a:xfrm>
        <a:custGeom>
          <a:avLst/>
          <a:gdLst/>
          <a:ahLst/>
          <a:cxnLst/>
          <a:rect l="0" t="0" r="0" b="0"/>
          <a:pathLst>
            <a:path>
              <a:moveTo>
                <a:pt x="0" y="1389376"/>
              </a:moveTo>
              <a:lnTo>
                <a:pt x="323110" y="1389376"/>
              </a:lnTo>
              <a:lnTo>
                <a:pt x="323110" y="0"/>
              </a:lnTo>
              <a:lnTo>
                <a:pt x="64622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41078-BD6C-41CF-A954-7FD512C85160}">
      <dsp:nvSpPr>
        <dsp:cNvPr id="0" name=""/>
        <dsp:cNvSpPr/>
      </dsp:nvSpPr>
      <dsp:spPr>
        <a:xfrm>
          <a:off x="3845272" y="497611"/>
          <a:ext cx="646221" cy="2778752"/>
        </a:xfrm>
        <a:custGeom>
          <a:avLst/>
          <a:gdLst/>
          <a:ahLst/>
          <a:cxnLst/>
          <a:rect l="0" t="0" r="0" b="0"/>
          <a:pathLst>
            <a:path>
              <a:moveTo>
                <a:pt x="0" y="2778752"/>
              </a:moveTo>
              <a:lnTo>
                <a:pt x="323110" y="2778752"/>
              </a:lnTo>
              <a:lnTo>
                <a:pt x="323110" y="0"/>
              </a:lnTo>
              <a:lnTo>
                <a:pt x="64622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B1611-B8A7-4C66-ABD6-F4B73B552864}">
      <dsp:nvSpPr>
        <dsp:cNvPr id="0" name=""/>
        <dsp:cNvSpPr/>
      </dsp:nvSpPr>
      <dsp:spPr>
        <a:xfrm>
          <a:off x="614164" y="2783620"/>
          <a:ext cx="3231107" cy="985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Candara Light" panose="020E0502030303020204" pitchFamily="34" charset="0"/>
            </a:rPr>
            <a:t>Центр дополнительного образования взрослых</a:t>
          </a:r>
        </a:p>
      </dsp:txBody>
      <dsp:txXfrm>
        <a:off x="614164" y="2783620"/>
        <a:ext cx="3231107" cy="985487"/>
      </dsp:txXfrm>
    </dsp:sp>
    <dsp:sp modelId="{501BE1DC-4C22-4866-AF58-EBEFE7DD3FAD}">
      <dsp:nvSpPr>
        <dsp:cNvPr id="0" name=""/>
        <dsp:cNvSpPr/>
      </dsp:nvSpPr>
      <dsp:spPr>
        <a:xfrm>
          <a:off x="4491494" y="4867"/>
          <a:ext cx="3231107" cy="985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ndara Light" panose="020E0502030303020204" pitchFamily="34" charset="0"/>
            </a:rPr>
            <a:t>Курсы повышения квалификации</a:t>
          </a:r>
        </a:p>
      </dsp:txBody>
      <dsp:txXfrm>
        <a:off x="4491494" y="4867"/>
        <a:ext cx="3231107" cy="985487"/>
      </dsp:txXfrm>
    </dsp:sp>
    <dsp:sp modelId="{34650E6C-EE94-405F-A613-62D883C3CECC}">
      <dsp:nvSpPr>
        <dsp:cNvPr id="0" name=""/>
        <dsp:cNvSpPr/>
      </dsp:nvSpPr>
      <dsp:spPr>
        <a:xfrm>
          <a:off x="4491494" y="1394243"/>
          <a:ext cx="3231107" cy="985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ndara Light" panose="020E0502030303020204" pitchFamily="34" charset="0"/>
            </a:rPr>
            <a:t>Обучающие курсы (летняя школа, зимняя музыкальная академия и др.)</a:t>
          </a:r>
        </a:p>
      </dsp:txBody>
      <dsp:txXfrm>
        <a:off x="4491494" y="1394243"/>
        <a:ext cx="3231107" cy="985487"/>
      </dsp:txXfrm>
    </dsp:sp>
    <dsp:sp modelId="{E160A4C3-6C96-40ED-BD7C-57B62B5E2F71}">
      <dsp:nvSpPr>
        <dsp:cNvPr id="0" name=""/>
        <dsp:cNvSpPr/>
      </dsp:nvSpPr>
      <dsp:spPr>
        <a:xfrm>
          <a:off x="4491494" y="2783620"/>
          <a:ext cx="3231107" cy="985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ndara Light" panose="020E0502030303020204" pitchFamily="34" charset="0"/>
            </a:rPr>
            <a:t>Переподготовка</a:t>
          </a:r>
        </a:p>
      </dsp:txBody>
      <dsp:txXfrm>
        <a:off x="4491494" y="2783620"/>
        <a:ext cx="3231107" cy="985487"/>
      </dsp:txXfrm>
    </dsp:sp>
    <dsp:sp modelId="{840BFE65-2898-447D-8E7E-D23674DAEC05}">
      <dsp:nvSpPr>
        <dsp:cNvPr id="0" name=""/>
        <dsp:cNvSpPr/>
      </dsp:nvSpPr>
      <dsp:spPr>
        <a:xfrm>
          <a:off x="4491494" y="4172996"/>
          <a:ext cx="3231107" cy="985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ndara Light" panose="020E0502030303020204" pitchFamily="34" charset="0"/>
            </a:rPr>
            <a:t>Стажировка</a:t>
          </a:r>
        </a:p>
      </dsp:txBody>
      <dsp:txXfrm>
        <a:off x="4491494" y="4172996"/>
        <a:ext cx="3231107" cy="985487"/>
      </dsp:txXfrm>
    </dsp:sp>
    <dsp:sp modelId="{21F8C199-38C9-484E-98E0-A742E4778D78}">
      <dsp:nvSpPr>
        <dsp:cNvPr id="0" name=""/>
        <dsp:cNvSpPr/>
      </dsp:nvSpPr>
      <dsp:spPr>
        <a:xfrm>
          <a:off x="4491494" y="5562372"/>
          <a:ext cx="3231107" cy="985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ndara Light" panose="020E0502030303020204" pitchFamily="34" charset="0"/>
            </a:rPr>
            <a:t>Профессиональная подготовка рабочих (служащих) по профессии «Настройщик клавишных инструментов)»</a:t>
          </a:r>
        </a:p>
      </dsp:txBody>
      <dsp:txXfrm>
        <a:off x="4491494" y="5562372"/>
        <a:ext cx="3231107" cy="9854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34AAD-5F82-4DB0-8FB3-A2540C4FB3CA}">
      <dsp:nvSpPr>
        <dsp:cNvPr id="0" name=""/>
        <dsp:cNvSpPr/>
      </dsp:nvSpPr>
      <dsp:spPr>
        <a:xfrm>
          <a:off x="2368345" y="3118134"/>
          <a:ext cx="528371" cy="2310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185" y="0"/>
              </a:lnTo>
              <a:lnTo>
                <a:pt x="264185" y="2310633"/>
              </a:lnTo>
              <a:lnTo>
                <a:pt x="528371" y="231063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2573274" y="4214194"/>
        <a:ext cx="118513" cy="118513"/>
      </dsp:txXfrm>
    </dsp:sp>
    <dsp:sp modelId="{A60186DF-E135-4B39-9130-0AFC61D6DE08}">
      <dsp:nvSpPr>
        <dsp:cNvPr id="0" name=""/>
        <dsp:cNvSpPr/>
      </dsp:nvSpPr>
      <dsp:spPr>
        <a:xfrm>
          <a:off x="2368345" y="3118134"/>
          <a:ext cx="528371" cy="1102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4185" y="0"/>
              </a:lnTo>
              <a:lnTo>
                <a:pt x="264185" y="1102640"/>
              </a:lnTo>
              <a:lnTo>
                <a:pt x="528371" y="110264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01963" y="3638887"/>
        <a:ext cx="61134" cy="61134"/>
      </dsp:txXfrm>
    </dsp:sp>
    <dsp:sp modelId="{F0BA29CB-88EB-46C3-9ED2-80E93C8211B8}">
      <dsp:nvSpPr>
        <dsp:cNvPr id="0" name=""/>
        <dsp:cNvSpPr/>
      </dsp:nvSpPr>
      <dsp:spPr>
        <a:xfrm>
          <a:off x="2368345" y="2965773"/>
          <a:ext cx="528371" cy="152360"/>
        </a:xfrm>
        <a:custGeom>
          <a:avLst/>
          <a:gdLst/>
          <a:ahLst/>
          <a:cxnLst/>
          <a:rect l="0" t="0" r="0" b="0"/>
          <a:pathLst>
            <a:path>
              <a:moveTo>
                <a:pt x="0" y="152360"/>
              </a:moveTo>
              <a:lnTo>
                <a:pt x="264185" y="152360"/>
              </a:lnTo>
              <a:lnTo>
                <a:pt x="264185" y="0"/>
              </a:lnTo>
              <a:lnTo>
                <a:pt x="52837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18783" y="3028206"/>
        <a:ext cx="27494" cy="27494"/>
      </dsp:txXfrm>
    </dsp:sp>
    <dsp:sp modelId="{D96D3F9A-BD3C-4F4D-BA13-7DDDC5C09932}">
      <dsp:nvSpPr>
        <dsp:cNvPr id="0" name=""/>
        <dsp:cNvSpPr/>
      </dsp:nvSpPr>
      <dsp:spPr>
        <a:xfrm>
          <a:off x="2368345" y="610852"/>
          <a:ext cx="583980" cy="2507281"/>
        </a:xfrm>
        <a:custGeom>
          <a:avLst/>
          <a:gdLst/>
          <a:ahLst/>
          <a:cxnLst/>
          <a:rect l="0" t="0" r="0" b="0"/>
          <a:pathLst>
            <a:path>
              <a:moveTo>
                <a:pt x="0" y="2507281"/>
              </a:moveTo>
              <a:lnTo>
                <a:pt x="291990" y="2507281"/>
              </a:lnTo>
              <a:lnTo>
                <a:pt x="291990" y="0"/>
              </a:lnTo>
              <a:lnTo>
                <a:pt x="58398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595975" y="1800133"/>
        <a:ext cx="128719" cy="128719"/>
      </dsp:txXfrm>
    </dsp:sp>
    <dsp:sp modelId="{C6A3AF87-DD22-45CE-983C-FCF8B5AA0E7D}">
      <dsp:nvSpPr>
        <dsp:cNvPr id="0" name=""/>
        <dsp:cNvSpPr/>
      </dsp:nvSpPr>
      <dsp:spPr>
        <a:xfrm>
          <a:off x="2368345" y="1724437"/>
          <a:ext cx="594754" cy="1393696"/>
        </a:xfrm>
        <a:custGeom>
          <a:avLst/>
          <a:gdLst/>
          <a:ahLst/>
          <a:cxnLst/>
          <a:rect l="0" t="0" r="0" b="0"/>
          <a:pathLst>
            <a:path>
              <a:moveTo>
                <a:pt x="0" y="1393696"/>
              </a:moveTo>
              <a:lnTo>
                <a:pt x="297377" y="1393696"/>
              </a:lnTo>
              <a:lnTo>
                <a:pt x="297377" y="0"/>
              </a:lnTo>
              <a:lnTo>
                <a:pt x="594754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27840" y="2383403"/>
        <a:ext cx="75764" cy="75764"/>
      </dsp:txXfrm>
    </dsp:sp>
    <dsp:sp modelId="{858DFF71-BEED-4BF2-9C80-956C36E2BCA6}">
      <dsp:nvSpPr>
        <dsp:cNvPr id="0" name=""/>
        <dsp:cNvSpPr/>
      </dsp:nvSpPr>
      <dsp:spPr>
        <a:xfrm rot="16200000">
          <a:off x="-557373" y="1933961"/>
          <a:ext cx="3483091" cy="23683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Candara Light" panose="020E0502030303020204" pitchFamily="34" charset="0"/>
            </a:rPr>
            <a:t>Образовательные программы для иностранных граждан</a:t>
          </a:r>
        </a:p>
      </dsp:txBody>
      <dsp:txXfrm>
        <a:off x="-557373" y="1933961"/>
        <a:ext cx="3483091" cy="2368345"/>
      </dsp:txXfrm>
    </dsp:sp>
    <dsp:sp modelId="{521F0EFB-103C-462D-BEE0-B49D407CE608}">
      <dsp:nvSpPr>
        <dsp:cNvPr id="0" name=""/>
        <dsp:cNvSpPr/>
      </dsp:nvSpPr>
      <dsp:spPr>
        <a:xfrm>
          <a:off x="2963100" y="1275261"/>
          <a:ext cx="5409601" cy="8983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ndara Light" panose="020E0502030303020204" pitchFamily="34" charset="0"/>
            </a:rPr>
            <a:t>Бакалавр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ndara Light" panose="020E0502030303020204" pitchFamily="34" charset="0"/>
            </a:rPr>
            <a:t>Срок обучения 4 года</a:t>
          </a:r>
        </a:p>
      </dsp:txBody>
      <dsp:txXfrm>
        <a:off x="2963100" y="1275261"/>
        <a:ext cx="5409601" cy="898352"/>
      </dsp:txXfrm>
    </dsp:sp>
    <dsp:sp modelId="{2EDEEDF1-211F-4186-BC9B-376D1805290E}">
      <dsp:nvSpPr>
        <dsp:cNvPr id="0" name=""/>
        <dsp:cNvSpPr/>
      </dsp:nvSpPr>
      <dsp:spPr>
        <a:xfrm>
          <a:off x="2952325" y="216024"/>
          <a:ext cx="5356582" cy="7896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ndara Light" panose="020E0502030303020204" pitchFamily="34" charset="0"/>
            </a:rPr>
            <a:t>Подготовительное отделение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ndara Light" panose="020E0502030303020204" pitchFamily="34" charset="0"/>
            </a:rPr>
            <a:t>Срок </a:t>
          </a:r>
          <a:r>
            <a:rPr lang="ru-RU" sz="1400" kern="1200" dirty="0">
              <a:latin typeface="Candara Light" panose="020E0502030303020204" pitchFamily="34" charset="0"/>
            </a:rPr>
            <a:t>обучения 1 год</a:t>
          </a:r>
        </a:p>
      </dsp:txBody>
      <dsp:txXfrm>
        <a:off x="2952325" y="216024"/>
        <a:ext cx="5356582" cy="789656"/>
      </dsp:txXfrm>
    </dsp:sp>
    <dsp:sp modelId="{1FBC8497-88CB-4E28-80DA-D80AAC94A9F0}">
      <dsp:nvSpPr>
        <dsp:cNvPr id="0" name=""/>
        <dsp:cNvSpPr/>
      </dsp:nvSpPr>
      <dsp:spPr>
        <a:xfrm>
          <a:off x="2896716" y="2406412"/>
          <a:ext cx="5445215" cy="11187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Candara Light" panose="020E0502030303020204" pitchFamily="34" charset="0"/>
            </a:rPr>
            <a:t>Магистр и специалист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ndara Light" panose="020E0502030303020204" pitchFamily="34" charset="0"/>
            </a:rPr>
            <a:t>Срок обучения 5 лет</a:t>
          </a:r>
        </a:p>
      </dsp:txBody>
      <dsp:txXfrm>
        <a:off x="2896716" y="2406412"/>
        <a:ext cx="5445215" cy="1118722"/>
      </dsp:txXfrm>
    </dsp:sp>
    <dsp:sp modelId="{888E2DE1-1187-47CA-82EA-8814CBAE5F70}">
      <dsp:nvSpPr>
        <dsp:cNvPr id="0" name=""/>
        <dsp:cNvSpPr/>
      </dsp:nvSpPr>
      <dsp:spPr>
        <a:xfrm>
          <a:off x="2896716" y="3722549"/>
          <a:ext cx="5445215" cy="9964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latin typeface="Candara Light" panose="020E0502030303020204" pitchFamily="34" charset="0"/>
            </a:rPr>
            <a:t>Магистр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ndara Light" panose="020E0502030303020204" pitchFamily="34" charset="0"/>
            </a:rPr>
            <a:t>Срок обучения 1 год</a:t>
          </a:r>
        </a:p>
      </dsp:txBody>
      <dsp:txXfrm>
        <a:off x="2896716" y="3722549"/>
        <a:ext cx="5445215" cy="996451"/>
      </dsp:txXfrm>
    </dsp:sp>
    <dsp:sp modelId="{D87E4535-2258-4C50-B1B4-576410B490BF}">
      <dsp:nvSpPr>
        <dsp:cNvPr id="0" name=""/>
        <dsp:cNvSpPr/>
      </dsp:nvSpPr>
      <dsp:spPr>
        <a:xfrm>
          <a:off x="2896716" y="4916415"/>
          <a:ext cx="5589870" cy="10247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Candara Light" panose="020E0502030303020204" pitchFamily="34" charset="0"/>
            </a:rPr>
            <a:t>Аспирантруа</a:t>
          </a:r>
          <a:endParaRPr lang="ru-RU" sz="1600" kern="1200" dirty="0">
            <a:latin typeface="Candara Light" panose="020E0502030303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Candara Light" panose="020E0502030303020204" pitchFamily="34" charset="0"/>
            </a:rPr>
            <a:t>Срок обучения 5 лет</a:t>
          </a:r>
        </a:p>
      </dsp:txBody>
      <dsp:txXfrm>
        <a:off x="2896716" y="4916415"/>
        <a:ext cx="5589870" cy="10247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989C6-0B6A-40C0-A847-C60F7732F14A}">
      <dsp:nvSpPr>
        <dsp:cNvPr id="0" name=""/>
        <dsp:cNvSpPr/>
      </dsp:nvSpPr>
      <dsp:spPr>
        <a:xfrm rot="5400000">
          <a:off x="-155848" y="435471"/>
          <a:ext cx="1336115" cy="93528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1.1</a:t>
          </a:r>
        </a:p>
      </dsp:txBody>
      <dsp:txXfrm rot="-5400000">
        <a:off x="44570" y="702695"/>
        <a:ext cx="935281" cy="400834"/>
      </dsp:txXfrm>
    </dsp:sp>
    <dsp:sp modelId="{1D484230-6C79-49D2-A2B2-25A6C7C73CCE}">
      <dsp:nvSpPr>
        <dsp:cNvPr id="0" name=""/>
        <dsp:cNvSpPr/>
      </dsp:nvSpPr>
      <dsp:spPr>
        <a:xfrm rot="5400000">
          <a:off x="4141390" y="-2733480"/>
          <a:ext cx="1290589" cy="7190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ts val="16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latin typeface="Candara Light" panose="020E0502030303020204" pitchFamily="34" charset="0"/>
            </a:rPr>
            <a:t>С 15 марта по 15 апреля в Академию необходимо предоставить на e-</a:t>
          </a:r>
          <a:r>
            <a:rPr lang="ru-RU" sz="1600" kern="1200" dirty="0" err="1">
              <a:latin typeface="Candara Light" panose="020E0502030303020204" pitchFamily="34" charset="0"/>
            </a:rPr>
            <a:t>mail</a:t>
          </a:r>
          <a:r>
            <a:rPr lang="ru-RU" sz="1600" kern="1200" dirty="0">
              <a:latin typeface="Candara Light" panose="020E0502030303020204" pitchFamily="34" charset="0"/>
            </a:rPr>
            <a:t>: </a:t>
          </a:r>
          <a:r>
            <a:rPr lang="ru-RU" sz="1600" kern="1200" dirty="0">
              <a:latin typeface="Candara Light" panose="020E0502030303020204" pitchFamily="34" charset="0"/>
              <a:hlinkClick xmlns:r="http://schemas.openxmlformats.org/officeDocument/2006/relationships" r:id="rId1"/>
            </a:rPr>
            <a:t>international_st@bgam.by</a:t>
          </a:r>
          <a:r>
            <a:rPr lang="ru-RU" sz="1600" kern="1200" dirty="0">
              <a:latin typeface="Candara Light" panose="020E0502030303020204" pitchFamily="34" charset="0"/>
            </a:rPr>
            <a:t> сканированные копии следующих документов, переведенных на русский язык и заверенных у нотариуса:</a:t>
          </a:r>
        </a:p>
        <a:p>
          <a:pPr marL="171450" lvl="1" indent="-171450" algn="l" defTabSz="711200">
            <a:lnSpc>
              <a:spcPts val="16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latin typeface="Candara Light" panose="020E0502030303020204" pitchFamily="34" charset="0"/>
            </a:rPr>
            <a:t>Копия перевода паспорта;</a:t>
          </a:r>
        </a:p>
        <a:p>
          <a:pPr marL="171450" lvl="1" indent="-171450" algn="l" defTabSz="711200">
            <a:lnSpc>
              <a:spcPts val="16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latin typeface="Candara Light" panose="020E0502030303020204" pitchFamily="34" charset="0"/>
            </a:rPr>
            <a:t>Копия документов об образовании с выпиской оценок</a:t>
          </a:r>
        </a:p>
      </dsp:txBody>
      <dsp:txXfrm rot="-5400000">
        <a:off x="1191302" y="279609"/>
        <a:ext cx="7127765" cy="1164587"/>
      </dsp:txXfrm>
    </dsp:sp>
    <dsp:sp modelId="{A326249B-C421-4DAC-A81A-F7BF11DB7491}">
      <dsp:nvSpPr>
        <dsp:cNvPr id="0" name=""/>
        <dsp:cNvSpPr/>
      </dsp:nvSpPr>
      <dsp:spPr>
        <a:xfrm rot="5400000">
          <a:off x="-171280" y="1856601"/>
          <a:ext cx="1336115" cy="93528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1.2</a:t>
          </a:r>
        </a:p>
      </dsp:txBody>
      <dsp:txXfrm rot="-5400000">
        <a:off x="29138" y="2123825"/>
        <a:ext cx="935281" cy="400834"/>
      </dsp:txXfrm>
    </dsp:sp>
    <dsp:sp modelId="{628B07AD-4DA8-4EA4-8F07-E046545CEDD6}">
      <dsp:nvSpPr>
        <dsp:cNvPr id="0" name=""/>
        <dsp:cNvSpPr/>
      </dsp:nvSpPr>
      <dsp:spPr>
        <a:xfrm rot="5400000">
          <a:off x="4023637" y="-1127158"/>
          <a:ext cx="1428468" cy="72244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ts val="16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latin typeface="Candara Light" panose="020E0502030303020204" pitchFamily="34" charset="0"/>
            </a:rPr>
            <a:t>Ссылка на видеозапись исполнения программы на сайте www.youtube.com. Запись должна быть представлена без видео- и </a:t>
          </a:r>
          <a:r>
            <a:rPr lang="ru-RU" sz="1600" kern="1200" dirty="0" err="1">
              <a:latin typeface="Candara Light" panose="020E0502030303020204" pitchFamily="34" charset="0"/>
            </a:rPr>
            <a:t>аудиомонтажа</a:t>
          </a:r>
          <a:r>
            <a:rPr lang="ru-RU" sz="1600" kern="1200" dirty="0">
              <a:latin typeface="Candara Light" panose="020E0502030303020204" pitchFamily="34" charset="0"/>
            </a:rPr>
            <a:t>. Требования к видеозаписи по специальностям указаны на сайте академии </a:t>
          </a:r>
          <a:r>
            <a:rPr lang="en-US" sz="1600" kern="1200" dirty="0">
              <a:latin typeface="Candara Light" panose="020E0502030303020204" pitchFamily="34" charset="0"/>
              <a:hlinkClick xmlns:r="http://schemas.openxmlformats.org/officeDocument/2006/relationships" r:id="rId2"/>
            </a:rPr>
            <a:t>www.bgam.by</a:t>
          </a:r>
          <a:r>
            <a:rPr lang="en-US" sz="1600" kern="1200" dirty="0">
              <a:latin typeface="Candara Light" panose="020E0502030303020204" pitchFamily="34" charset="0"/>
            </a:rPr>
            <a:t> </a:t>
          </a:r>
          <a:r>
            <a:rPr lang="ru-RU" sz="1600" kern="1200" dirty="0">
              <a:latin typeface="Candara Light" panose="020E0502030303020204" pitchFamily="34" charset="0"/>
            </a:rPr>
            <a:t>в разделе Иностранным гражданам/Центр дополнительного образования взрослых</a:t>
          </a:r>
        </a:p>
      </dsp:txBody>
      <dsp:txXfrm rot="-5400000">
        <a:off x="1125659" y="1840552"/>
        <a:ext cx="7154693" cy="1289004"/>
      </dsp:txXfrm>
    </dsp:sp>
    <dsp:sp modelId="{96506F80-1B4C-474C-A91B-6C5DF4B04DD4}">
      <dsp:nvSpPr>
        <dsp:cNvPr id="0" name=""/>
        <dsp:cNvSpPr/>
      </dsp:nvSpPr>
      <dsp:spPr>
        <a:xfrm rot="5400000">
          <a:off x="-155848" y="3177889"/>
          <a:ext cx="1336115" cy="93528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1.3</a:t>
          </a:r>
        </a:p>
      </dsp:txBody>
      <dsp:txXfrm rot="-5400000">
        <a:off x="44570" y="3445113"/>
        <a:ext cx="935281" cy="400834"/>
      </dsp:txXfrm>
    </dsp:sp>
    <dsp:sp modelId="{04E0BBB4-F5C7-483F-9591-7910BD92E188}">
      <dsp:nvSpPr>
        <dsp:cNvPr id="0" name=""/>
        <dsp:cNvSpPr/>
      </dsp:nvSpPr>
      <dsp:spPr>
        <a:xfrm rot="5400000">
          <a:off x="4260261" y="272413"/>
          <a:ext cx="965197" cy="72346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600" kern="1200" dirty="0">
              <a:latin typeface="Candara Light" panose="020E0502030303020204" pitchFamily="34" charset="0"/>
            </a:rPr>
            <a:t>Также возможен вариант подачи документов и видеозаписи для приглашения (на USB-</a:t>
          </a:r>
          <a:r>
            <a:rPr lang="ru-RU" sz="1600" kern="1200" dirty="0" err="1">
              <a:latin typeface="Candara Light" panose="020E0502030303020204" pitchFamily="34" charset="0"/>
            </a:rPr>
            <a:t>flash</a:t>
          </a:r>
          <a:r>
            <a:rPr lang="ru-RU" sz="1600" kern="1200" dirty="0">
              <a:latin typeface="Candara Light" panose="020E0502030303020204" pitchFamily="34" charset="0"/>
            </a:rPr>
            <a:t>-накопителе) через посредника.</a:t>
          </a:r>
        </a:p>
      </dsp:txBody>
      <dsp:txXfrm rot="-5400000">
        <a:off x="1125547" y="3454245"/>
        <a:ext cx="7187510" cy="870963"/>
      </dsp:txXfrm>
    </dsp:sp>
    <dsp:sp modelId="{842CF520-267D-48C6-AD89-FA4B49CBC0A3}">
      <dsp:nvSpPr>
        <dsp:cNvPr id="0" name=""/>
        <dsp:cNvSpPr/>
      </dsp:nvSpPr>
      <dsp:spPr>
        <a:xfrm rot="5400000">
          <a:off x="-155848" y="4384919"/>
          <a:ext cx="1336115" cy="93528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1.4</a:t>
          </a:r>
        </a:p>
      </dsp:txBody>
      <dsp:txXfrm rot="-5400000">
        <a:off x="44570" y="4652143"/>
        <a:ext cx="935281" cy="400834"/>
      </dsp:txXfrm>
    </dsp:sp>
    <dsp:sp modelId="{0F1D86A4-979E-451B-B2AB-04A023CE7094}">
      <dsp:nvSpPr>
        <dsp:cNvPr id="0" name=""/>
        <dsp:cNvSpPr/>
      </dsp:nvSpPr>
      <dsp:spPr>
        <a:xfrm rot="5400000">
          <a:off x="4253591" y="1416551"/>
          <a:ext cx="868475" cy="72685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Candara Light" panose="020E0502030303020204" pitchFamily="34" charset="0"/>
            </a:rPr>
            <a:t>После успешного прослушивания получи приглашение</a:t>
          </a:r>
        </a:p>
      </dsp:txBody>
      <dsp:txXfrm rot="-5400000">
        <a:off x="1053574" y="4658964"/>
        <a:ext cx="7226115" cy="7836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2DA51-21E4-4117-B0DC-A4F9DB71A126}">
      <dsp:nvSpPr>
        <dsp:cNvPr id="0" name=""/>
        <dsp:cNvSpPr/>
      </dsp:nvSpPr>
      <dsp:spPr>
        <a:xfrm rot="5400000">
          <a:off x="-186399" y="189425"/>
          <a:ext cx="1242665" cy="86986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3</a:t>
          </a:r>
        </a:p>
      </dsp:txBody>
      <dsp:txXfrm rot="-5400000">
        <a:off x="2" y="437958"/>
        <a:ext cx="869865" cy="372800"/>
      </dsp:txXfrm>
    </dsp:sp>
    <dsp:sp modelId="{0EA4B4C2-48CF-462D-96FC-AA2E11C07058}">
      <dsp:nvSpPr>
        <dsp:cNvPr id="0" name=""/>
        <dsp:cNvSpPr/>
      </dsp:nvSpPr>
      <dsp:spPr>
        <a:xfrm rot="5400000">
          <a:off x="3903819" y="-3033953"/>
          <a:ext cx="807732" cy="6875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Candara Light" panose="020E0502030303020204" pitchFamily="34" charset="0"/>
            </a:rPr>
            <a:t>По приезду в Республику Беларусь до начала обучения необходимо:</a:t>
          </a:r>
        </a:p>
      </dsp:txBody>
      <dsp:txXfrm rot="-5400000">
        <a:off x="869866" y="39430"/>
        <a:ext cx="6836209" cy="728872"/>
      </dsp:txXfrm>
    </dsp:sp>
    <dsp:sp modelId="{A8AED69F-1039-4F34-8366-B549829835BC}">
      <dsp:nvSpPr>
        <dsp:cNvPr id="0" name=""/>
        <dsp:cNvSpPr/>
      </dsp:nvSpPr>
      <dsp:spPr>
        <a:xfrm rot="5400000">
          <a:off x="-186399" y="1285354"/>
          <a:ext cx="1242665" cy="86986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3.1</a:t>
          </a:r>
        </a:p>
      </dsp:txBody>
      <dsp:txXfrm rot="-5400000">
        <a:off x="2" y="1533887"/>
        <a:ext cx="869865" cy="372800"/>
      </dsp:txXfrm>
    </dsp:sp>
    <dsp:sp modelId="{F85ECDE1-246E-4EC2-BD76-CB6B50DC145A}">
      <dsp:nvSpPr>
        <dsp:cNvPr id="0" name=""/>
        <dsp:cNvSpPr/>
      </dsp:nvSpPr>
      <dsp:spPr>
        <a:xfrm rot="5400000">
          <a:off x="3903819" y="-1934998"/>
          <a:ext cx="807732" cy="6875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Candara Light" panose="020E0502030303020204" pitchFamily="34" charset="0"/>
            </a:rPr>
            <a:t>обратиться к сотрудникам по работе с иностранными студентами для прохождения процедуры регистрации</a:t>
          </a:r>
        </a:p>
      </dsp:txBody>
      <dsp:txXfrm rot="-5400000">
        <a:off x="869866" y="1138385"/>
        <a:ext cx="6836209" cy="728872"/>
      </dsp:txXfrm>
    </dsp:sp>
    <dsp:sp modelId="{337F7719-F132-455C-8271-96813467480C}">
      <dsp:nvSpPr>
        <dsp:cNvPr id="0" name=""/>
        <dsp:cNvSpPr/>
      </dsp:nvSpPr>
      <dsp:spPr>
        <a:xfrm rot="5400000">
          <a:off x="-186399" y="2381283"/>
          <a:ext cx="1242665" cy="86986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3.2</a:t>
          </a:r>
        </a:p>
      </dsp:txBody>
      <dsp:txXfrm rot="-5400000">
        <a:off x="2" y="2629816"/>
        <a:ext cx="869865" cy="372800"/>
      </dsp:txXfrm>
    </dsp:sp>
    <dsp:sp modelId="{2462A5E2-7837-4BC0-9076-B4D480862168}">
      <dsp:nvSpPr>
        <dsp:cNvPr id="0" name=""/>
        <dsp:cNvSpPr/>
      </dsp:nvSpPr>
      <dsp:spPr>
        <a:xfrm rot="5400000">
          <a:off x="3903819" y="-845192"/>
          <a:ext cx="807732" cy="6875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Candara Light" panose="020E0502030303020204" pitchFamily="34" charset="0"/>
            </a:rPr>
            <a:t>заселиться в общежитие;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Candara Light" panose="020E0502030303020204" pitchFamily="34" charset="0"/>
            </a:rPr>
            <a:t>сделать нотариально заверенный  перевод паспорта;</a:t>
          </a:r>
        </a:p>
      </dsp:txBody>
      <dsp:txXfrm rot="-5400000">
        <a:off x="869866" y="2228191"/>
        <a:ext cx="6836209" cy="728872"/>
      </dsp:txXfrm>
    </dsp:sp>
    <dsp:sp modelId="{B5D53CDB-E1A0-4701-A501-E9DCEE8E8373}">
      <dsp:nvSpPr>
        <dsp:cNvPr id="0" name=""/>
        <dsp:cNvSpPr/>
      </dsp:nvSpPr>
      <dsp:spPr>
        <a:xfrm rot="5400000">
          <a:off x="-186399" y="3477212"/>
          <a:ext cx="1242665" cy="86986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3.3</a:t>
          </a:r>
        </a:p>
      </dsp:txBody>
      <dsp:txXfrm rot="-5400000">
        <a:off x="2" y="3725745"/>
        <a:ext cx="869865" cy="372800"/>
      </dsp:txXfrm>
    </dsp:sp>
    <dsp:sp modelId="{22C39C55-5409-4FB1-8744-D803CB91AC94}">
      <dsp:nvSpPr>
        <dsp:cNvPr id="0" name=""/>
        <dsp:cNvSpPr/>
      </dsp:nvSpPr>
      <dsp:spPr>
        <a:xfrm rot="5400000">
          <a:off x="3903819" y="256859"/>
          <a:ext cx="807732" cy="6875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Candara Light" panose="020E0502030303020204" pitchFamily="34" charset="0"/>
            </a:rPr>
            <a:t>купить медицинское страхование;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>
              <a:latin typeface="Candara Light" panose="020E0502030303020204" pitchFamily="34" charset="0"/>
            </a:rPr>
            <a:t>пройти медицинское обследование</a:t>
          </a:r>
        </a:p>
      </dsp:txBody>
      <dsp:txXfrm rot="-5400000">
        <a:off x="869866" y="3330242"/>
        <a:ext cx="6836209" cy="728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0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55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3270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975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2894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25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1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66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6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9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39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10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3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3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3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9FA29-5B34-4B58-8D27-DB3D4A650039}" type="datetimeFigureOut">
              <a:rPr lang="ru-RU" smtClean="0"/>
              <a:pPr/>
              <a:t>16.12.2025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6F60320-272F-44D8-B759-3CB91E16F6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4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28083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Candara Light" panose="020E0502030303020204" pitchFamily="34" charset="0"/>
              </a:rPr>
              <a:t>Белорусская государственная академия музыки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4CC11E-0F3E-42B4-9882-A20C89253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2A45FC-B23A-4F35-B2CC-4CF0F2053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8666"/>
            <a:ext cx="1728192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atin typeface="Candara Light" panose="020E0502030303020204" pitchFamily="34" charset="0"/>
              </a:rPr>
              <a:t>Этап 1</a:t>
            </a:r>
            <a:br>
              <a:rPr lang="ru-RU" sz="3600" b="1" dirty="0"/>
            </a:b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7653418"/>
              </p:ext>
            </p:extLst>
          </p:nvPr>
        </p:nvGraphicFramePr>
        <p:xfrm>
          <a:off x="294388" y="1196752"/>
          <a:ext cx="83820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4073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ndara Light" panose="020E0502030303020204" pitchFamily="34" charset="0"/>
              </a:rPr>
              <a:t>Этап 2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3803650" cy="3033410"/>
          </a:xfrm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>
                <a:latin typeface="Candara Light" panose="020E0502030303020204" pitchFamily="34" charset="0"/>
              </a:rPr>
              <a:t>После успешного прохождения 1 этапа и получения приглашения необходимо сделать </a:t>
            </a:r>
            <a:r>
              <a:rPr lang="ru-RU" b="1" dirty="0">
                <a:latin typeface="Candara Light" panose="020E0502030303020204" pitchFamily="34" charset="0"/>
              </a:rPr>
              <a:t>учебную визу </a:t>
            </a:r>
            <a:r>
              <a:rPr lang="ru-RU" dirty="0">
                <a:latin typeface="Candara Light" panose="020E0502030303020204" pitchFamily="34" charset="0"/>
              </a:rPr>
              <a:t>в Посольстве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844752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548680"/>
            <a:ext cx="7756263" cy="1274668"/>
          </a:xfrm>
        </p:spPr>
        <p:txBody>
          <a:bodyPr/>
          <a:lstStyle/>
          <a:p>
            <a:pPr lvl="0"/>
            <a:r>
              <a:rPr lang="ru-RU" sz="3600" b="1" dirty="0">
                <a:latin typeface="Candara Light" panose="020E0502030303020204" pitchFamily="34" charset="0"/>
              </a:rPr>
              <a:t>Этап 3</a:t>
            </a:r>
            <a:endParaRPr lang="ru-RU" dirty="0">
              <a:latin typeface="Candara Light" panose="020E0502030303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7652240"/>
              </p:ext>
            </p:extLst>
          </p:nvPr>
        </p:nvGraphicFramePr>
        <p:xfrm>
          <a:off x="699247" y="2248347"/>
          <a:ext cx="774550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644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835696" y="692696"/>
            <a:ext cx="6267077" cy="53514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>
                <a:latin typeface="Candara Light" panose="020E0502030303020204" pitchFamily="34" charset="0"/>
              </a:rPr>
              <a:t>Белорусская государственная академия музыки </a:t>
            </a:r>
            <a:r>
              <a:rPr lang="ru-RU" dirty="0">
                <a:latin typeface="Candara Light" panose="020E0502030303020204" pitchFamily="34" charset="0"/>
              </a:rPr>
              <a:t>основана в 1932 году.</a:t>
            </a:r>
          </a:p>
          <a:p>
            <a:pPr marL="0" indent="0" algn="just">
              <a:buNone/>
            </a:pPr>
            <a:r>
              <a:rPr lang="ru-RU" dirty="0">
                <a:latin typeface="Candara Light" panose="020E0502030303020204" pitchFamily="34" charset="0"/>
              </a:rPr>
              <a:t>Академия (до 1992 года – Белорусская государственная консерватория им. А.В. Луначарского) является </a:t>
            </a:r>
            <a:r>
              <a:rPr lang="ru-RU" b="1" dirty="0">
                <a:latin typeface="Candara Light" panose="020E0502030303020204" pitchFamily="34" charset="0"/>
              </a:rPr>
              <a:t>крупным центром </a:t>
            </a:r>
            <a:r>
              <a:rPr lang="ru-RU" dirty="0">
                <a:latin typeface="Candara Light" panose="020E0502030303020204" pitchFamily="34" charset="0"/>
              </a:rPr>
              <a:t>белорусского музыкального исполнительского искусства, музыковедения и педагогики. В 2000 году Академии присвоен </a:t>
            </a:r>
            <a:r>
              <a:rPr lang="ru-RU" b="1" dirty="0">
                <a:latin typeface="Candara Light" panose="020E0502030303020204" pitchFamily="34" charset="0"/>
              </a:rPr>
              <a:t>статус ведущего высшего учебного заведения</a:t>
            </a:r>
            <a:r>
              <a:rPr lang="ru-RU" dirty="0">
                <a:latin typeface="Candara Light" panose="020E0502030303020204" pitchFamily="34" charset="0"/>
              </a:rPr>
              <a:t> национальной системы образования в области музыкального искусства. В 2022 году Академия отметила 90-летний юбилей.</a:t>
            </a:r>
          </a:p>
          <a:p>
            <a:pPr marL="0" indent="0" algn="just">
              <a:buNone/>
            </a:pPr>
            <a:endParaRPr lang="ru-RU" dirty="0">
              <a:latin typeface="Candara Light" panose="020E0502030303020204" pitchFamily="34" charset="0"/>
            </a:endParaRPr>
          </a:p>
        </p:txBody>
      </p:sp>
      <p:pic>
        <p:nvPicPr>
          <p:cNvPr id="5" name="Picture 2" descr="D:\ИНФОРМАЦИЯ ПО ОБУЧЕНИЮ НА СТЕНД и На Сайт\символика и фото академии\BGAM_new-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60114"/>
            <a:ext cx="316835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2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321E4A-DF65-493E-94CF-FBE474CDFFEF}"/>
              </a:ext>
            </a:extLst>
          </p:cNvPr>
          <p:cNvSpPr/>
          <p:nvPr/>
        </p:nvSpPr>
        <p:spPr>
          <a:xfrm>
            <a:off x="1403648" y="764704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ndara Light" panose="020E0502030303020204" pitchFamily="34" charset="0"/>
              </a:rPr>
              <a:t>В состав Академии входят:</a:t>
            </a:r>
          </a:p>
          <a:p>
            <a:pPr algn="just"/>
            <a:endParaRPr lang="ru-RU" dirty="0">
              <a:latin typeface="Candara Light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latin typeface="Candara Light" panose="020E0502030303020204" pitchFamily="34" charset="0"/>
              </a:rPr>
              <a:t>3 факультета</a:t>
            </a:r>
            <a:r>
              <a:rPr lang="ru-RU" dirty="0">
                <a:latin typeface="Candara Light" panose="020E0502030303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i="1" dirty="0">
              <a:latin typeface="Candara Light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latin typeface="Candara Light" panose="020E0502030303020204" pitchFamily="34" charset="0"/>
              </a:rPr>
              <a:t>14 кафедр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i="1" dirty="0">
              <a:latin typeface="Candara Light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latin typeface="Candara Light" panose="020E0502030303020204" pitchFamily="34" charset="0"/>
              </a:rPr>
              <a:t>центр творческих проектов</a:t>
            </a:r>
          </a:p>
          <a:p>
            <a:pPr algn="just"/>
            <a:endParaRPr lang="ru-RU" b="1" i="1" dirty="0">
              <a:latin typeface="Candara Light" panose="020E0502030303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latin typeface="Candara Light" panose="020E0502030303020204" pitchFamily="34" charset="0"/>
              </a:rPr>
              <a:t>Центр дополнительного образования взрослых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i="1" dirty="0">
              <a:latin typeface="Candara Light" panose="020E0502030303020204" pitchFamily="34" charset="0"/>
            </a:endParaRPr>
          </a:p>
          <a:p>
            <a:pPr algn="just"/>
            <a:endParaRPr lang="ru-RU" b="1" i="1" dirty="0">
              <a:latin typeface="Candara Light" panose="020E0502030303020204" pitchFamily="34" charset="0"/>
            </a:endParaRPr>
          </a:p>
          <a:p>
            <a:pPr algn="just"/>
            <a:r>
              <a:rPr lang="ru-RU" dirty="0">
                <a:latin typeface="Candara Light" panose="020E0502030303020204" pitchFamily="34" charset="0"/>
              </a:rPr>
              <a:t>Более </a:t>
            </a:r>
            <a:r>
              <a:rPr lang="ru-RU" b="1" dirty="0">
                <a:latin typeface="Candara Light" panose="020E0502030303020204" pitchFamily="34" charset="0"/>
              </a:rPr>
              <a:t>половины</a:t>
            </a:r>
            <a:r>
              <a:rPr lang="ru-RU" dirty="0">
                <a:latin typeface="Candara Light" panose="020E0502030303020204" pitchFamily="34" charset="0"/>
              </a:rPr>
              <a:t> научных и творческих сотрудников Академии отмечены почетными званиями, </a:t>
            </a:r>
            <a:r>
              <a:rPr lang="ru-RU" b="1" dirty="0">
                <a:latin typeface="Candara Light" panose="020E0502030303020204" pitchFamily="34" charset="0"/>
              </a:rPr>
              <a:t>более 70% </a:t>
            </a:r>
            <a:r>
              <a:rPr lang="ru-RU" dirty="0">
                <a:latin typeface="Candara Light" panose="020E0502030303020204" pitchFamily="34" charset="0"/>
              </a:rPr>
              <a:t>имеют ученые степени и ученые звания. Выпускники ведут активную исполнительскую и педагогическую деятельность в нашей стране, успешно работают в странах дальнего и ближнего зарубежья.</a:t>
            </a:r>
          </a:p>
        </p:txBody>
      </p:sp>
    </p:spTree>
    <p:extLst>
      <p:ext uri="{BB962C8B-B14F-4D97-AF65-F5344CB8AC3E}">
        <p14:creationId xmlns:p14="http://schemas.microsoft.com/office/powerpoint/2010/main" val="178020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39806867"/>
              </p:ext>
            </p:extLst>
          </p:nvPr>
        </p:nvGraphicFramePr>
        <p:xfrm>
          <a:off x="0" y="549275"/>
          <a:ext cx="8337550" cy="583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42" y="70028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4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226218"/>
              </p:ext>
            </p:extLst>
          </p:nvPr>
        </p:nvGraphicFramePr>
        <p:xfrm>
          <a:off x="395536" y="440868"/>
          <a:ext cx="8336767" cy="594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42867"/>
            <a:ext cx="1554480" cy="1463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29" y="946432"/>
            <a:ext cx="1865376" cy="932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78614"/>
            <a:ext cx="155448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2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781975"/>
              </p:ext>
            </p:extLst>
          </p:nvPr>
        </p:nvGraphicFramePr>
        <p:xfrm>
          <a:off x="395536" y="1052736"/>
          <a:ext cx="8336767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8" y="1494797"/>
            <a:ext cx="2016224" cy="1669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0648"/>
            <a:ext cx="2133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9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814608"/>
              </p:ext>
            </p:extLst>
          </p:nvPr>
        </p:nvGraphicFramePr>
        <p:xfrm>
          <a:off x="395536" y="188640"/>
          <a:ext cx="8336767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1"/>
            <a:ext cx="1865376" cy="1865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155913"/>
            <a:ext cx="2232248" cy="172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93907997"/>
              </p:ext>
            </p:extLst>
          </p:nvPr>
        </p:nvGraphicFramePr>
        <p:xfrm>
          <a:off x="323528" y="332656"/>
          <a:ext cx="849694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538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756263" cy="1512168"/>
          </a:xfrm>
        </p:spPr>
        <p:txBody>
          <a:bodyPr/>
          <a:lstStyle/>
          <a:p>
            <a:r>
              <a:rPr lang="ru-RU" sz="4400" b="1" dirty="0">
                <a:latin typeface="Candara Light" panose="020E0502030303020204" pitchFamily="34" charset="0"/>
              </a:rPr>
              <a:t>Как поступить в Академию?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694FFEA-439B-4F4D-8523-BD429F0A6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32856"/>
            <a:ext cx="5328592" cy="3553041"/>
          </a:xfrm>
        </p:spPr>
      </p:pic>
    </p:spTree>
    <p:extLst>
      <p:ext uri="{BB962C8B-B14F-4D97-AF65-F5344CB8AC3E}">
        <p14:creationId xmlns:p14="http://schemas.microsoft.com/office/powerpoint/2010/main" val="359962459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767</TotalTime>
  <Words>440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Candara Light</vt:lpstr>
      <vt:lpstr>Century Gothic</vt:lpstr>
      <vt:lpstr>Wingdings 3</vt:lpstr>
      <vt:lpstr>Легкий дым</vt:lpstr>
      <vt:lpstr>Белорусская государственная академия музыки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поступить в Академию?</vt:lpstr>
      <vt:lpstr>Этап 1 </vt:lpstr>
      <vt:lpstr>Этап 2 </vt:lpstr>
      <vt:lpstr>Этап 3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обучения в высшей школе</dc:title>
  <dc:creator>Admin</dc:creator>
  <cp:lastModifiedBy>User</cp:lastModifiedBy>
  <cp:revision>82</cp:revision>
  <dcterms:created xsi:type="dcterms:W3CDTF">2015-10-26T13:41:28Z</dcterms:created>
  <dcterms:modified xsi:type="dcterms:W3CDTF">2025-12-16T07:19:57Z</dcterms:modified>
</cp:coreProperties>
</file>